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4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206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C9B47-92A4-49BD-B29D-92DE68951367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74C1-0F0D-491F-890C-A9A98132D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4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16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88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86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8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4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13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11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29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57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26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29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49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24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12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76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08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00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32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18F-F34A-4DC6-B01D-24555FBC769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80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microsoft.com/office/2007/relationships/media" Target="../media/media3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18" Type="http://schemas.openxmlformats.org/officeDocument/2006/relationships/slide" Target="slide3.xml"/><Relationship Id="rId3" Type="http://schemas.openxmlformats.org/officeDocument/2006/relationships/notesSlide" Target="../notesSlides/notesSlide2.xml"/><Relationship Id="rId21" Type="http://schemas.microsoft.com/office/2007/relationships/media" Target="../media/media6.m4a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microsoft.com/office/2007/relationships/media" Target="../media/media3.mp3"/><Relationship Id="rId20" Type="http://schemas.microsoft.com/office/2007/relationships/media" Target="../media/media5.m4a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openxmlformats.org/officeDocument/2006/relationships/image" Target="../media/image3.png"/><Relationship Id="rId10" Type="http://schemas.openxmlformats.org/officeDocument/2006/relationships/image" Target="../media/image7.png"/><Relationship Id="rId19" Type="http://schemas.microsoft.com/office/2007/relationships/media" Target="../media/media4.m4a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microsoft.com/office/2007/relationships/media" Target="../media/media2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media" Target="../media/media2.mp3"/><Relationship Id="rId18" Type="http://schemas.microsoft.com/office/2007/relationships/media" Target="../media/media7.m4a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12" Type="http://schemas.openxmlformats.org/officeDocument/2006/relationships/image" Target="../media/image9.png"/><Relationship Id="rId1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microsoft.com/office/2007/relationships/media" Target="../media/media6.m4a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microsoft.com/office/2007/relationships/media" Target="../media/media3.mp3"/><Relationship Id="rId10" Type="http://schemas.openxmlformats.org/officeDocument/2006/relationships/image" Target="../media/image13.png"/><Relationship Id="rId19" Type="http://schemas.microsoft.com/office/2007/relationships/media" Target="../media/media5.m4a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media" Target="../media/media2.mp3"/><Relationship Id="rId18" Type="http://schemas.microsoft.com/office/2007/relationships/media" Target="../media/media5.m4a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12" Type="http://schemas.openxmlformats.org/officeDocument/2006/relationships/image" Target="../media/image10.gif"/><Relationship Id="rId17" Type="http://schemas.microsoft.com/office/2007/relationships/media" Target="../media/media8.m4a"/><Relationship Id="rId2" Type="http://schemas.openxmlformats.org/officeDocument/2006/relationships/slideLayout" Target="../slideLayouts/slideLayout2.xml"/><Relationship Id="rId16" Type="http://schemas.openxmlformats.org/officeDocument/2006/relationships/slide" Target="slide5.xml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microsoft.com/office/2007/relationships/media" Target="../media/media3.mp3"/><Relationship Id="rId10" Type="http://schemas.openxmlformats.org/officeDocument/2006/relationships/image" Target="../media/image17.png"/><Relationship Id="rId19" Type="http://schemas.microsoft.com/office/2007/relationships/media" Target="../media/media6.m4a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gif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21" Type="http://schemas.microsoft.com/office/2007/relationships/media" Target="../media/media6.m4a"/><Relationship Id="rId7" Type="http://schemas.openxmlformats.org/officeDocument/2006/relationships/image" Target="../media/image18.jpeg"/><Relationship Id="rId12" Type="http://schemas.openxmlformats.org/officeDocument/2006/relationships/image" Target="../media/image9.png"/><Relationship Id="rId1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6" Type="http://schemas.microsoft.com/office/2007/relationships/media" Target="../media/media3.mp3"/><Relationship Id="rId20" Type="http://schemas.microsoft.com/office/2007/relationships/media" Target="../media/media5.m4a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5" Type="http://schemas.openxmlformats.org/officeDocument/2006/relationships/image" Target="../media/image3.png"/><Relationship Id="rId10" Type="http://schemas.openxmlformats.org/officeDocument/2006/relationships/image" Target="../media/image20.png"/><Relationship Id="rId19" Type="http://schemas.microsoft.com/office/2007/relationships/media" Target="../media/media9.m4a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microsoft.com/office/2007/relationships/media" Target="../media/media2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18" Type="http://schemas.microsoft.com/office/2007/relationships/media" Target="../media/media5.m4a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12" Type="http://schemas.microsoft.com/office/2007/relationships/media" Target="../media/media2.mp3"/><Relationship Id="rId17" Type="http://schemas.microsoft.com/office/2007/relationships/media" Target="../media/media10.m4a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0.gif"/><Relationship Id="rId5" Type="http://schemas.openxmlformats.org/officeDocument/2006/relationships/audio" Target="../media/audio2.wav"/><Relationship Id="rId15" Type="http://schemas.openxmlformats.org/officeDocument/2006/relationships/slide" Target="slide7.xml"/><Relationship Id="rId10" Type="http://schemas.openxmlformats.org/officeDocument/2006/relationships/image" Target="../media/image9.png"/><Relationship Id="rId19" Type="http://schemas.microsoft.com/office/2007/relationships/media" Target="../media/media6.m4a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microsoft.com/office/2007/relationships/media" Target="../media/media3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microsoft.com/office/2007/relationships/media" Target="../media/media2.mp3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microsoft.com/office/2007/relationships/media" Target="../media/media3.mp3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80" y="417249"/>
            <a:ext cx="12100264" cy="5429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276" y="1376035"/>
            <a:ext cx="5059671" cy="4745115"/>
          </a:xfrm>
          <a:prstGeom prst="rect">
            <a:avLst/>
          </a:prstGeom>
        </p:spPr>
      </p:pic>
      <p:pic>
        <p:nvPicPr>
          <p:cNvPr id="7" name="media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60023" y="-609600"/>
            <a:ext cx="609600" cy="609600"/>
          </a:xfrm>
          <a:prstGeom prst="rect">
            <a:avLst/>
          </a:prstGeom>
        </p:spPr>
      </p:pic>
      <p:pic>
        <p:nvPicPr>
          <p:cNvPr id="8" name="medi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616955" y="-609600"/>
            <a:ext cx="609600" cy="609600"/>
          </a:xfrm>
          <a:prstGeom prst="rect">
            <a:avLst/>
          </a:prstGeom>
        </p:spPr>
      </p:pic>
      <p:pic>
        <p:nvPicPr>
          <p:cNvPr id="11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788676" y="-609600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75536" y="5909569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4264AD"/>
                </a:solidFill>
                <a:latin typeface=".VnBahamasBH" panose="020BE200000000000000" pitchFamily="34" charset="0"/>
                <a:hlinkClick r:id="rId10" action="ppaction://hlinksldjump"/>
              </a:rPr>
              <a:t>PLAY</a:t>
            </a:r>
            <a:endParaRPr lang="en-US" sz="4000" b="1" dirty="0">
              <a:solidFill>
                <a:srgbClr val="4264AD"/>
              </a:solidFill>
              <a:latin typeface=".VnBahamasBH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16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3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41330" y="3302566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0" y="-5288120"/>
            <a:ext cx="12346585" cy="12577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579"/>
          <a:stretch/>
        </p:blipFill>
        <p:spPr>
          <a:xfrm>
            <a:off x="-220430" y="0"/>
            <a:ext cx="12702716" cy="5181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0" y="1151877"/>
            <a:ext cx="5434571" cy="5434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502" y="3486309"/>
            <a:ext cx="1093204" cy="1546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370" y="3520303"/>
            <a:ext cx="1085849" cy="154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6486" y="3548396"/>
            <a:ext cx="6941359" cy="354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549" y="205493"/>
            <a:ext cx="1288741" cy="1288741"/>
          </a:xfrm>
          <a:prstGeom prst="rect">
            <a:avLst/>
          </a:prstGeom>
        </p:spPr>
      </p:pic>
      <p:sp>
        <p:nvSpPr>
          <p:cNvPr id="12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2817035" y="1836592"/>
            <a:ext cx="6857967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400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41330" y="519252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= IB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+ IB = AB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63234" y="3520998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= IB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63234" y="4359799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+ IB = AB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medi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1206578" y="-609218"/>
            <a:ext cx="609600" cy="609600"/>
          </a:xfrm>
          <a:prstGeom prst="rect">
            <a:avLst/>
          </a:prstGeom>
        </p:spPr>
      </p:pic>
      <p:pic>
        <p:nvPicPr>
          <p:cNvPr id="18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st="564" end="19300"/>
                  <p14:fade out="1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0460854" y="-609218"/>
            <a:ext cx="609600" cy="609600"/>
          </a:xfrm>
          <a:prstGeom prst="rect">
            <a:avLst/>
          </a:prstGeom>
        </p:spPr>
      </p:pic>
      <p:pic>
        <p:nvPicPr>
          <p:cNvPr id="19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st="502" end="23533"/>
                  <p14:fade out="1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721048" y="-609600"/>
            <a:ext cx="609600" cy="609600"/>
          </a:xfrm>
          <a:prstGeom prst="rect">
            <a:avLst/>
          </a:prstGeom>
        </p:spPr>
      </p:pic>
      <p:pic>
        <p:nvPicPr>
          <p:cNvPr id="20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st="502" end="23533"/>
                  <p14:fade out="1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8975324" y="-609600"/>
            <a:ext cx="609600" cy="609600"/>
          </a:xfrm>
          <a:prstGeom prst="rect">
            <a:avLst/>
          </a:prstGeom>
        </p:spPr>
      </p:pic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st="502" end="23533"/>
                  <p14:fade out="1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8294702" y="-622859"/>
            <a:ext cx="609600" cy="609600"/>
          </a:xfrm>
          <a:prstGeom prst="rect">
            <a:avLst/>
          </a:prstGeom>
        </p:spPr>
      </p:pic>
      <p:pic>
        <p:nvPicPr>
          <p:cNvPr id="22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st="502" end="23533"/>
                  <p14:fade out="1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7611120" y="-622859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1902" y="4433035"/>
            <a:ext cx="2933333" cy="1561905"/>
          </a:xfrm>
          <a:prstGeom prst="rect">
            <a:avLst/>
          </a:prstGeom>
        </p:spPr>
      </p:pic>
      <p:sp>
        <p:nvSpPr>
          <p:cNvPr id="24" name="Mũi tên: Phải 2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00C07828-5AF1-44EE-8ACC-8401F6FB92F1}"/>
              </a:ext>
            </a:extLst>
          </p:cNvPr>
          <p:cNvSpPr/>
          <p:nvPr/>
        </p:nvSpPr>
        <p:spPr>
          <a:xfrm rot="10800000" flipV="1">
            <a:off x="4290706" y="5250800"/>
            <a:ext cx="2574758" cy="1080034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pic>
        <p:nvPicPr>
          <p:cNvPr id="2" name="FILE_20201224_211815_Câu 1">
            <a:hlinkClick r:id="" action="ppaction://media"/>
            <a:extLst>
              <a:ext uri="{FF2B5EF4-FFF2-40B4-BE49-F238E27FC236}">
                <a16:creationId xmlns:a16="http://schemas.microsoft.com/office/drawing/2014/main" xmlns="" id="{978A0F27-3945-4E9B-AD5D-2F9F169AB7E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>
                  <p14:trim st="1260" end="265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6735190" y="-659720"/>
            <a:ext cx="609600" cy="609600"/>
          </a:xfrm>
          <a:prstGeom prst="rect">
            <a:avLst/>
          </a:prstGeom>
        </p:spPr>
      </p:pic>
      <p:pic>
        <p:nvPicPr>
          <p:cNvPr id="3" name="dung roi">
            <a:hlinkClick r:id="" action="ppaction://media"/>
            <a:extLst>
              <a:ext uri="{FF2B5EF4-FFF2-40B4-BE49-F238E27FC236}">
                <a16:creationId xmlns:a16="http://schemas.microsoft.com/office/drawing/2014/main" xmlns="" id="{B771DE68-BFA4-4978-ABFA-C34E2F18C7A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0">
                  <p14:trim st="978" end="1628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6057528" y="-654030"/>
            <a:ext cx="609600" cy="609600"/>
          </a:xfrm>
          <a:prstGeom prst="rect">
            <a:avLst/>
          </a:prstGeom>
        </p:spPr>
      </p:pic>
      <p:pic>
        <p:nvPicPr>
          <p:cNvPr id="7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492507AB-F3BB-4084-8DC3-7AA2DDF3385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219131" y="-560413"/>
            <a:ext cx="609600" cy="609600"/>
          </a:xfrm>
          <a:prstGeom prst="rect">
            <a:avLst/>
          </a:prstGeom>
        </p:spPr>
      </p:pic>
      <p:pic>
        <p:nvPicPr>
          <p:cNvPr id="26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2003C579-1F2D-45F5-BF95-CC5219BE5AA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165647" y="-650846"/>
            <a:ext cx="609600" cy="609600"/>
          </a:xfrm>
          <a:prstGeom prst="rect">
            <a:avLst/>
          </a:prstGeom>
        </p:spPr>
      </p:pic>
      <p:pic>
        <p:nvPicPr>
          <p:cNvPr id="28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9C48F706-1C78-420B-94B1-E5E903EF021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281866" y="-673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20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2592 L -1.27566 0.04305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19" y="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85157 0.0039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78" y="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8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31"/>
                            </p:stCondLst>
                            <p:childTnLst>
                              <p:par>
                                <p:cTn id="6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13646 0.05486 " pathEditMode="relative" rAng="0" ptsTypes="AA">
                                      <p:cBhvr>
                                        <p:cTn id="64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431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31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9076 0.0076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18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1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156"/>
                            </p:stCondLst>
                            <p:childTnLst>
                              <p:par>
                                <p:cTn id="1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8529 0.012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41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41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156"/>
                            </p:stCondLst>
                            <p:childTnLst>
                              <p:par>
                                <p:cTn id="1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982 0.012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417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2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2" presetClass="emph" presetSubtype="0" repeatCount="indefinite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41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156"/>
                            </p:stCondLst>
                            <p:childTnLst>
                              <p:par>
                                <p:cTn id="19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709 0.01482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532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22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2" presetClass="emph" presetSubtype="0" repeatCount="indefinite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vide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2" grpId="0" animBg="1"/>
      <p:bldP spid="13" grpId="0" animBg="1"/>
      <p:bldP spid="13" grpId="1" animBg="1"/>
      <p:bldP spid="13" grpId="3" animBg="1"/>
      <p:bldP spid="13" grpId="4" animBg="1"/>
      <p:bldP spid="13" grpId="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63234" y="586869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4534"/>
            <a:ext cx="12129118" cy="6510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884" y="-2746887"/>
            <a:ext cx="12346585" cy="9801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0" y="1151877"/>
            <a:ext cx="5434571" cy="5434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3815" y="3337499"/>
            <a:ext cx="2860187" cy="1980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675" y="3520303"/>
            <a:ext cx="965239" cy="154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85934" y="3393913"/>
            <a:ext cx="6941359" cy="3540093"/>
          </a:xfrm>
          <a:prstGeom prst="rect">
            <a:avLst/>
          </a:prstGeom>
        </p:spPr>
      </p:pic>
      <p:sp>
        <p:nvSpPr>
          <p:cNvPr id="12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2817035" y="1836592"/>
            <a:ext cx="6857967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EA = EB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63234" y="352030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63234" y="429546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63234" y="509353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medi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1206578" y="-609218"/>
            <a:ext cx="609600" cy="609600"/>
          </a:xfrm>
          <a:prstGeom prst="rect">
            <a:avLst/>
          </a:prstGeom>
        </p:spPr>
      </p:pic>
      <p:pic>
        <p:nvPicPr>
          <p:cNvPr id="18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st="564" end="19300"/>
                  <p14:fade out="10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0460854" y="-609218"/>
            <a:ext cx="609600" cy="609600"/>
          </a:xfrm>
          <a:prstGeom prst="rect">
            <a:avLst/>
          </a:prstGeom>
        </p:spPr>
      </p:pic>
      <p:pic>
        <p:nvPicPr>
          <p:cNvPr id="19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st="502" end="23533"/>
                  <p14:fade out="10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721048" y="-609600"/>
            <a:ext cx="609600" cy="609600"/>
          </a:xfrm>
          <a:prstGeom prst="rect">
            <a:avLst/>
          </a:prstGeom>
        </p:spPr>
      </p:pic>
      <p:pic>
        <p:nvPicPr>
          <p:cNvPr id="20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st="502" end="23533"/>
                  <p14:fade out="10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975324" y="-609600"/>
            <a:ext cx="609600" cy="609600"/>
          </a:xfrm>
          <a:prstGeom prst="rect">
            <a:avLst/>
          </a:prstGeom>
        </p:spPr>
      </p:pic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st="502" end="23533"/>
                  <p14:fade out="10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294702" y="-622859"/>
            <a:ext cx="609600" cy="609600"/>
          </a:xfrm>
          <a:prstGeom prst="rect">
            <a:avLst/>
          </a:prstGeom>
        </p:spPr>
      </p:pic>
      <p:pic>
        <p:nvPicPr>
          <p:cNvPr id="22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st="502" end="23533"/>
                  <p14:fade out="10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7611120" y="-62285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70242" y="5681296"/>
            <a:ext cx="2252775" cy="1303916"/>
          </a:xfrm>
          <a:prstGeom prst="rect">
            <a:avLst/>
          </a:prstGeom>
        </p:spPr>
      </p:pic>
      <p:sp>
        <p:nvSpPr>
          <p:cNvPr id="23" name="Mũi tên: Phải 2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DAF0533-082D-4D6E-A7C4-0775869F21BF}"/>
              </a:ext>
            </a:extLst>
          </p:cNvPr>
          <p:cNvSpPr/>
          <p:nvPr/>
        </p:nvSpPr>
        <p:spPr>
          <a:xfrm rot="10800000" flipV="1">
            <a:off x="4290706" y="5250800"/>
            <a:ext cx="2574758" cy="1080034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pic>
        <p:nvPicPr>
          <p:cNvPr id="6" name="cau 2">
            <a:hlinkClick r:id="" action="ppaction://media"/>
            <a:extLst>
              <a:ext uri="{FF2B5EF4-FFF2-40B4-BE49-F238E27FC236}">
                <a16:creationId xmlns:a16="http://schemas.microsoft.com/office/drawing/2014/main" xmlns="" id="{2FD6A88C-4F8D-408A-9599-0DB84A70EF7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8">
                  <p14:trim st="1100" end="1515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6688580" y="-721001"/>
            <a:ext cx="609600" cy="609600"/>
          </a:xfrm>
          <a:prstGeom prst="rect">
            <a:avLst/>
          </a:prstGeom>
        </p:spPr>
      </p:pic>
      <p:pic>
        <p:nvPicPr>
          <p:cNvPr id="24" name="dung roi">
            <a:hlinkClick r:id="" action="ppaction://media"/>
            <a:extLst>
              <a:ext uri="{FF2B5EF4-FFF2-40B4-BE49-F238E27FC236}">
                <a16:creationId xmlns:a16="http://schemas.microsoft.com/office/drawing/2014/main" xmlns="" id="{9B3A60F1-8AC9-4A03-9FF5-C3722AF5838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>
                  <p14:trim st="1056" end="1736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6057528" y="-654030"/>
            <a:ext cx="609600" cy="609600"/>
          </a:xfrm>
          <a:prstGeom prst="rect">
            <a:avLst/>
          </a:prstGeom>
        </p:spPr>
      </p:pic>
      <p:pic>
        <p:nvPicPr>
          <p:cNvPr id="25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927DF71C-6AA8-4047-9027-42112C8E06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5219131" y="-560413"/>
            <a:ext cx="609600" cy="609600"/>
          </a:xfrm>
          <a:prstGeom prst="rect">
            <a:avLst/>
          </a:prstGeom>
        </p:spPr>
      </p:pic>
      <p:pic>
        <p:nvPicPr>
          <p:cNvPr id="26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2176A315-7ABA-45B2-9395-A9C47DFD9B3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165647" y="-650846"/>
            <a:ext cx="609600" cy="609600"/>
          </a:xfrm>
          <a:prstGeom prst="rect">
            <a:avLst/>
          </a:prstGeom>
        </p:spPr>
      </p:pic>
      <p:pic>
        <p:nvPicPr>
          <p:cNvPr id="28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0D1AF641-843C-4EB0-A78C-BAB6A2DD995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3281866" y="-673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04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85156 0.0039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79" y="-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1.31954 -0.0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7" y="-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8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324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4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45"/>
                            </p:stCondLst>
                            <p:childTnLst>
                              <p:par>
                                <p:cTn id="6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13646 0.05486 " pathEditMode="relative" rAng="0" ptsTypes="AA">
                                      <p:cBhvr>
                                        <p:cTn id="65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45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45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6 0.00393 L -1.59076 0.0076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18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1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6"/>
                            </p:stCondLst>
                            <p:childTnLst>
                              <p:par>
                                <p:cTn id="1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6 0.00393 L -1.58529 0.012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1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56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6 0.00393 L -1.57982 0.012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41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2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1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156"/>
                            </p:stCondLst>
                            <p:childTnLst>
                              <p:par>
                                <p:cTn id="1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6 0.00393 L -1.57513 -0.01019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85" y="-718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22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2" presetClass="emph" presetSubtype="0" repeatCount="indefinite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vide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vide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vide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63234" y="586869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980"/>
          <a:stretch/>
        </p:blipFill>
        <p:spPr>
          <a:xfrm>
            <a:off x="-647509" y="-3093176"/>
            <a:ext cx="12975210" cy="8379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081" y="-1885950"/>
            <a:ext cx="12237081" cy="8743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0" y="1151877"/>
            <a:ext cx="5434571" cy="5434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370" y="3520303"/>
            <a:ext cx="1085848" cy="154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66486" y="3548396"/>
            <a:ext cx="6941359" cy="354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629" y="402979"/>
            <a:ext cx="1288741" cy="1288741"/>
          </a:xfrm>
          <a:prstGeom prst="rect">
            <a:avLst/>
          </a:prstGeom>
        </p:spPr>
      </p:pic>
      <p:sp>
        <p:nvSpPr>
          <p:cNvPr id="12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2817035" y="1836592"/>
            <a:ext cx="6857967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AB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AM = 20cm?</a:t>
            </a:r>
          </a:p>
          <a:p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75324" y="4953676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63234" y="3328107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75324" y="4142962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medi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1206578" y="-609218"/>
            <a:ext cx="609600" cy="609600"/>
          </a:xfrm>
          <a:prstGeom prst="rect">
            <a:avLst/>
          </a:prstGeom>
        </p:spPr>
      </p:pic>
      <p:pic>
        <p:nvPicPr>
          <p:cNvPr id="18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st="564" end="19300"/>
                  <p14:fade out="10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0460854" y="-609218"/>
            <a:ext cx="609600" cy="609600"/>
          </a:xfrm>
          <a:prstGeom prst="rect">
            <a:avLst/>
          </a:prstGeom>
        </p:spPr>
      </p:pic>
      <p:pic>
        <p:nvPicPr>
          <p:cNvPr id="19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st="502" end="23533"/>
                  <p14:fade out="10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721048" y="-609600"/>
            <a:ext cx="609600" cy="609600"/>
          </a:xfrm>
          <a:prstGeom prst="rect">
            <a:avLst/>
          </a:prstGeom>
        </p:spPr>
      </p:pic>
      <p:pic>
        <p:nvPicPr>
          <p:cNvPr id="20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st="502" end="23533"/>
                  <p14:fade out="10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975324" y="-609600"/>
            <a:ext cx="609600" cy="609600"/>
          </a:xfrm>
          <a:prstGeom prst="rect">
            <a:avLst/>
          </a:prstGeom>
        </p:spPr>
      </p:pic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st="502" end="23533"/>
                  <p14:fade out="10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294702" y="-622859"/>
            <a:ext cx="609600" cy="609600"/>
          </a:xfrm>
          <a:prstGeom prst="rect">
            <a:avLst/>
          </a:prstGeom>
        </p:spPr>
      </p:pic>
      <p:pic>
        <p:nvPicPr>
          <p:cNvPr id="22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st="502" end="23533"/>
                  <p14:fade out="100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7611120" y="-622859"/>
            <a:ext cx="609600" cy="609600"/>
          </a:xfrm>
          <a:prstGeom prst="rect">
            <a:avLst/>
          </a:prstGeom>
        </p:spPr>
      </p:pic>
      <p:sp>
        <p:nvSpPr>
          <p:cNvPr id="23" name="Mũi tên: Phải 2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CDA202E8-3712-49DE-9A04-94B225A301B0}"/>
              </a:ext>
            </a:extLst>
          </p:cNvPr>
          <p:cNvSpPr/>
          <p:nvPr/>
        </p:nvSpPr>
        <p:spPr>
          <a:xfrm rot="10800000" flipV="1">
            <a:off x="4290706" y="5250800"/>
            <a:ext cx="2574758" cy="1080034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pic>
        <p:nvPicPr>
          <p:cNvPr id="4" name="cau 3">
            <a:hlinkClick r:id="" action="ppaction://media"/>
            <a:extLst>
              <a:ext uri="{FF2B5EF4-FFF2-40B4-BE49-F238E27FC236}">
                <a16:creationId xmlns:a16="http://schemas.microsoft.com/office/drawing/2014/main" xmlns="" id="{C4263B8D-EA1F-4F55-AE82-5180A52B92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>
                  <p14:trim st="1311" end="1044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6927538" y="-622859"/>
            <a:ext cx="609600" cy="609600"/>
          </a:xfrm>
          <a:prstGeom prst="rect">
            <a:avLst/>
          </a:prstGeom>
        </p:spPr>
      </p:pic>
      <p:pic>
        <p:nvPicPr>
          <p:cNvPr id="24" name="dung roi">
            <a:hlinkClick r:id="" action="ppaction://media"/>
            <a:extLst>
              <a:ext uri="{FF2B5EF4-FFF2-40B4-BE49-F238E27FC236}">
                <a16:creationId xmlns:a16="http://schemas.microsoft.com/office/drawing/2014/main" xmlns="" id="{284D0EF0-196D-4C75-9DE8-C060517DDB7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8">
                  <p14:trim st="1007" end="1512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6057528" y="-654030"/>
            <a:ext cx="609600" cy="609600"/>
          </a:xfrm>
          <a:prstGeom prst="rect">
            <a:avLst/>
          </a:prstGeom>
        </p:spPr>
      </p:pic>
      <p:pic>
        <p:nvPicPr>
          <p:cNvPr id="25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FF223E86-1C3E-4B47-9347-6E957022138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5219131" y="-560413"/>
            <a:ext cx="609600" cy="609600"/>
          </a:xfrm>
          <a:prstGeom prst="rect">
            <a:avLst/>
          </a:prstGeom>
        </p:spPr>
      </p:pic>
      <p:pic>
        <p:nvPicPr>
          <p:cNvPr id="26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69FCFBC6-750D-49F9-963B-B3F4A94C04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165647" y="-650846"/>
            <a:ext cx="609600" cy="609600"/>
          </a:xfrm>
          <a:prstGeom prst="rect">
            <a:avLst/>
          </a:prstGeom>
        </p:spPr>
      </p:pic>
      <p:pic>
        <p:nvPicPr>
          <p:cNvPr id="27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C6050EF3-F17C-4756-B014-1E9F3D703CB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3281866" y="-673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1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85157 0.003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7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389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717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21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18"/>
                            </p:stCondLst>
                            <p:childTnLst>
                              <p:par>
                                <p:cTn id="6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13646 0.05486 " pathEditMode="relative" rAng="0" ptsTypes="AA">
                                      <p:cBhvr>
                                        <p:cTn id="63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18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18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9076 0.0076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18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41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156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8529 0.012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41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41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56"/>
                            </p:stCondLst>
                            <p:childTnLst>
                              <p:par>
                                <p:cTn id="1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982 0.012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417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41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156"/>
                            </p:stCondLst>
                            <p:childTnLst>
                              <p:par>
                                <p:cTn id="1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709 0.0148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532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22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vide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vide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vide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2" y="-13259"/>
            <a:ext cx="12183678" cy="532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725"/>
          <a:stretch/>
        </p:blipFill>
        <p:spPr>
          <a:xfrm>
            <a:off x="0" y="5193302"/>
            <a:ext cx="12192000" cy="2335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0" y="1151877"/>
            <a:ext cx="5434571" cy="5434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66648" y="3313892"/>
            <a:ext cx="830580" cy="17682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0175" y="3694503"/>
            <a:ext cx="2377445" cy="2377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6486" y="3548396"/>
            <a:ext cx="6941359" cy="354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5972" y="209365"/>
            <a:ext cx="1288741" cy="1288741"/>
          </a:xfrm>
          <a:prstGeom prst="rect">
            <a:avLst/>
          </a:prstGeom>
        </p:spPr>
      </p:pic>
      <p:sp>
        <p:nvSpPr>
          <p:cNvPr id="12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2817035" y="1836592"/>
            <a:ext cx="6840349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72346" y="5818767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63234" y="429546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2OA = 2OB = 4cm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63234" y="509353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32075" y="3489884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medi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1206578" y="-609218"/>
            <a:ext cx="609600" cy="609600"/>
          </a:xfrm>
          <a:prstGeom prst="rect">
            <a:avLst/>
          </a:prstGeom>
        </p:spPr>
      </p:pic>
      <p:pic>
        <p:nvPicPr>
          <p:cNvPr id="18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st="564" end="19300"/>
                  <p14:fade out="1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0460854" y="-609218"/>
            <a:ext cx="609600" cy="609600"/>
          </a:xfrm>
          <a:prstGeom prst="rect">
            <a:avLst/>
          </a:prstGeom>
        </p:spPr>
      </p:pic>
      <p:pic>
        <p:nvPicPr>
          <p:cNvPr id="19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st="502" end="23533"/>
                  <p14:fade out="1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721048" y="-609600"/>
            <a:ext cx="609600" cy="609600"/>
          </a:xfrm>
          <a:prstGeom prst="rect">
            <a:avLst/>
          </a:prstGeom>
        </p:spPr>
      </p:pic>
      <p:pic>
        <p:nvPicPr>
          <p:cNvPr id="20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st="502" end="23533"/>
                  <p14:fade out="1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8975324" y="-609600"/>
            <a:ext cx="609600" cy="609600"/>
          </a:xfrm>
          <a:prstGeom prst="rect">
            <a:avLst/>
          </a:prstGeom>
        </p:spPr>
      </p:pic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st="502" end="23533"/>
                  <p14:fade out="1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8294702" y="-622859"/>
            <a:ext cx="609600" cy="609600"/>
          </a:xfrm>
          <a:prstGeom prst="rect">
            <a:avLst/>
          </a:prstGeom>
        </p:spPr>
      </p:pic>
      <p:pic>
        <p:nvPicPr>
          <p:cNvPr id="22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st="502" end="23533"/>
                  <p14:fade out="1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7611120" y="-622859"/>
            <a:ext cx="609600" cy="609600"/>
          </a:xfrm>
          <a:prstGeom prst="rect">
            <a:avLst/>
          </a:prstGeom>
        </p:spPr>
      </p:pic>
      <p:sp>
        <p:nvSpPr>
          <p:cNvPr id="23" name="Mũi tên: Phải 2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70D41968-B4DF-48C8-86F3-B60F5B8E75F2}"/>
              </a:ext>
            </a:extLst>
          </p:cNvPr>
          <p:cNvSpPr/>
          <p:nvPr/>
        </p:nvSpPr>
        <p:spPr>
          <a:xfrm rot="10800000" flipV="1">
            <a:off x="4290706" y="5250800"/>
            <a:ext cx="2574758" cy="1080034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7486E5E-C5D0-4E59-82FA-36A08609BD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4056" y="1937670"/>
            <a:ext cx="2873328" cy="1091137"/>
          </a:xfrm>
          <a:prstGeom prst="rect">
            <a:avLst/>
          </a:prstGeom>
        </p:spPr>
      </p:pic>
      <p:pic>
        <p:nvPicPr>
          <p:cNvPr id="8" name="cau 4">
            <a:hlinkClick r:id="" action="ppaction://media"/>
            <a:extLst>
              <a:ext uri="{FF2B5EF4-FFF2-40B4-BE49-F238E27FC236}">
                <a16:creationId xmlns:a16="http://schemas.microsoft.com/office/drawing/2014/main" xmlns="" id="{C9E75E13-328B-4C26-B532-A05D0CD2807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>
                  <p14:trim st="959" end="1148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6927538" y="-609600"/>
            <a:ext cx="609600" cy="609600"/>
          </a:xfrm>
          <a:prstGeom prst="rect">
            <a:avLst/>
          </a:prstGeom>
        </p:spPr>
      </p:pic>
      <p:pic>
        <p:nvPicPr>
          <p:cNvPr id="24" name="dung roi">
            <a:hlinkClick r:id="" action="ppaction://media"/>
            <a:extLst>
              <a:ext uri="{FF2B5EF4-FFF2-40B4-BE49-F238E27FC236}">
                <a16:creationId xmlns:a16="http://schemas.microsoft.com/office/drawing/2014/main" xmlns="" id="{9BE6C1DD-DF70-4923-B387-D17CCDF1288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0">
                  <p14:trim st="938" end="136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6057528" y="-654030"/>
            <a:ext cx="609600" cy="609600"/>
          </a:xfrm>
          <a:prstGeom prst="rect">
            <a:avLst/>
          </a:prstGeom>
        </p:spPr>
      </p:pic>
      <p:pic>
        <p:nvPicPr>
          <p:cNvPr id="25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5161105E-F06E-41B0-B6F9-D7013106732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219131" y="-560413"/>
            <a:ext cx="609600" cy="609600"/>
          </a:xfrm>
          <a:prstGeom prst="rect">
            <a:avLst/>
          </a:prstGeom>
        </p:spPr>
      </p:pic>
      <p:pic>
        <p:nvPicPr>
          <p:cNvPr id="26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B7040CF8-9C16-4842-8581-08C91561D76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165647" y="-650846"/>
            <a:ext cx="609600" cy="609600"/>
          </a:xfrm>
          <a:prstGeom prst="rect">
            <a:avLst/>
          </a:prstGeom>
        </p:spPr>
      </p:pic>
      <p:pic>
        <p:nvPicPr>
          <p:cNvPr id="27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F18A36A9-653A-49C1-A030-F9A49D651CC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281866" y="-673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6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85157 0.003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7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389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66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338 L -1.32969 0.0574 " pathEditMode="relative" rAng="0" ptsTypes="AA">
                                      <p:cBhvr>
                                        <p:cTn id="46" dur="6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84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39"/>
                            </p:stCondLst>
                            <p:childTnLst>
                              <p:par>
                                <p:cTn id="6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3646 0.05486 " pathEditMode="relative" rAng="0" ptsTypes="AA">
                                      <p:cBhvr>
                                        <p:cTn id="68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39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39"/>
                            </p:stCondLst>
                            <p:childTnLst>
                              <p:par>
                                <p:cTn id="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9076 0.0076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18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41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156"/>
                            </p:stCondLst>
                            <p:childTnLst>
                              <p:par>
                                <p:cTn id="1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8529 0.012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41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41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156"/>
                            </p:stCondLst>
                            <p:childTnLst>
                              <p:par>
                                <p:cTn id="1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982 0.0125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417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2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1" dur="41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156"/>
                            </p:stCondLst>
                            <p:childTnLst>
                              <p:par>
                                <p:cTn id="2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709 0.01482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532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22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2" presetClass="emph" presetSubtype="0" repeatCount="indefinite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>
                <p:cTn id="2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video>
              <p:cMediaNode vol="80000">
                <p:cTn id="2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video>
              <p:cMediaNode vol="80000">
                <p:cTn id="2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vide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14913"/>
            <a:ext cx="12192000" cy="10192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0" y="1151877"/>
            <a:ext cx="5434571" cy="5434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924" y="3575720"/>
            <a:ext cx="658740" cy="1438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66486" y="3548396"/>
            <a:ext cx="6941359" cy="354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5972" y="209365"/>
            <a:ext cx="1288741" cy="1288741"/>
          </a:xfrm>
          <a:prstGeom prst="rect">
            <a:avLst/>
          </a:prstGeom>
        </p:spPr>
      </p:pic>
      <p:sp>
        <p:nvSpPr>
          <p:cNvPr id="12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2817035" y="1263805"/>
            <a:ext cx="6857967" cy="1535355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AB, 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BC.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MN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9009974" y="513728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9009974" y="5913922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63234" y="3451101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 flipH="1">
            <a:off x="8963234" y="429513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medi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206578" y="-609218"/>
            <a:ext cx="609600" cy="609600"/>
          </a:xfrm>
          <a:prstGeom prst="rect">
            <a:avLst/>
          </a:prstGeom>
        </p:spPr>
      </p:pic>
      <p:pic>
        <p:nvPicPr>
          <p:cNvPr id="18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>
                  <p14:trim st="564" end="19300"/>
                  <p14:fade out="100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0460854" y="-609218"/>
            <a:ext cx="609600" cy="609600"/>
          </a:xfrm>
          <a:prstGeom prst="rect">
            <a:avLst/>
          </a:prstGeom>
        </p:spPr>
      </p:pic>
      <p:pic>
        <p:nvPicPr>
          <p:cNvPr id="19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>
                  <p14:trim st="502" end="23533"/>
                  <p14:fade out="100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721048" y="-609600"/>
            <a:ext cx="609600" cy="609600"/>
          </a:xfrm>
          <a:prstGeom prst="rect">
            <a:avLst/>
          </a:prstGeom>
        </p:spPr>
      </p:pic>
      <p:pic>
        <p:nvPicPr>
          <p:cNvPr id="20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>
                  <p14:trim st="502" end="23533"/>
                  <p14:fade out="100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975324" y="-609600"/>
            <a:ext cx="609600" cy="609600"/>
          </a:xfrm>
          <a:prstGeom prst="rect">
            <a:avLst/>
          </a:prstGeom>
        </p:spPr>
      </p:pic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>
                  <p14:trim st="502" end="23533"/>
                  <p14:fade out="100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294702" y="-622859"/>
            <a:ext cx="609600" cy="609600"/>
          </a:xfrm>
          <a:prstGeom prst="rect">
            <a:avLst/>
          </a:prstGeom>
        </p:spPr>
      </p:pic>
      <p:pic>
        <p:nvPicPr>
          <p:cNvPr id="22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>
                  <p14:trim st="502" end="23533"/>
                  <p14:fade out="100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611120" y="-622859"/>
            <a:ext cx="609600" cy="609600"/>
          </a:xfrm>
          <a:prstGeom prst="rect">
            <a:avLst/>
          </a:prstGeom>
        </p:spPr>
      </p:pic>
      <p:sp>
        <p:nvSpPr>
          <p:cNvPr id="23" name="Mũi tên: Phải 2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C528A6B4-DF60-4915-9BFF-418237DF0E50}"/>
              </a:ext>
            </a:extLst>
          </p:cNvPr>
          <p:cNvSpPr/>
          <p:nvPr/>
        </p:nvSpPr>
        <p:spPr>
          <a:xfrm rot="10800000" flipV="1">
            <a:off x="4290706" y="5250800"/>
            <a:ext cx="2574758" cy="1080034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pic>
        <p:nvPicPr>
          <p:cNvPr id="3" name="Hình ảnh 2" descr="Ảnh có chứa văn bản, đồng hồ, thiết bị đo&#10;&#10;Mô tả được tạo tự động">
            <a:extLst>
              <a:ext uri="{FF2B5EF4-FFF2-40B4-BE49-F238E27FC236}">
                <a16:creationId xmlns:a16="http://schemas.microsoft.com/office/drawing/2014/main" xmlns="" id="{15E147A3-60E8-4BAE-A1B2-246C4498E3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018" y="1221730"/>
            <a:ext cx="3340071" cy="1535355"/>
          </a:xfrm>
          <a:prstGeom prst="rect">
            <a:avLst/>
          </a:prstGeom>
        </p:spPr>
      </p:pic>
      <p:pic>
        <p:nvPicPr>
          <p:cNvPr id="5" name="câu 5">
            <a:hlinkClick r:id="" action="ppaction://media"/>
            <a:extLst>
              <a:ext uri="{FF2B5EF4-FFF2-40B4-BE49-F238E27FC236}">
                <a16:creationId xmlns:a16="http://schemas.microsoft.com/office/drawing/2014/main" xmlns="" id="{2E495D93-27A6-400A-B9EB-C0414269FC5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>
                  <p14:trim st="1207" end="879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6735190" y="-625317"/>
            <a:ext cx="609600" cy="609600"/>
          </a:xfrm>
          <a:prstGeom prst="rect">
            <a:avLst/>
          </a:prstGeom>
        </p:spPr>
      </p:pic>
      <p:pic>
        <p:nvPicPr>
          <p:cNvPr id="24" name="dung roi">
            <a:hlinkClick r:id="" action="ppaction://media"/>
            <a:extLst>
              <a:ext uri="{FF2B5EF4-FFF2-40B4-BE49-F238E27FC236}">
                <a16:creationId xmlns:a16="http://schemas.microsoft.com/office/drawing/2014/main" xmlns="" id="{74F44C30-8ABB-4614-823B-0A0CD49DB69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8">
                  <p14:trim st="1011" end="1606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6057528" y="-654030"/>
            <a:ext cx="609600" cy="609600"/>
          </a:xfrm>
          <a:prstGeom prst="rect">
            <a:avLst/>
          </a:prstGeom>
        </p:spPr>
      </p:pic>
      <p:pic>
        <p:nvPicPr>
          <p:cNvPr id="25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2886873E-2B7E-4E63-A88B-D2FF503B9A1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5219131" y="-560413"/>
            <a:ext cx="609600" cy="609600"/>
          </a:xfrm>
          <a:prstGeom prst="rect">
            <a:avLst/>
          </a:prstGeom>
        </p:spPr>
      </p:pic>
      <p:pic>
        <p:nvPicPr>
          <p:cNvPr id="26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AC5838C9-FDC0-4638-B636-36D46D76BB5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165647" y="-650846"/>
            <a:ext cx="609600" cy="609600"/>
          </a:xfrm>
          <a:prstGeom prst="rect">
            <a:avLst/>
          </a:prstGeom>
        </p:spPr>
      </p:pic>
      <p:pic>
        <p:nvPicPr>
          <p:cNvPr id="27" name="sai roi">
            <a:hlinkClick r:id="" action="ppaction://media"/>
            <a:extLst>
              <a:ext uri="{FF2B5EF4-FFF2-40B4-BE49-F238E27FC236}">
                <a16:creationId xmlns:a16="http://schemas.microsoft.com/office/drawing/2014/main" xmlns="" id="{92F228F8-D79B-4E5B-9EC4-73833F4EC7E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3281866" y="-673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88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85157 0.003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7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389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915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1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20"/>
                            </p:stCondLst>
                            <p:childTnLst>
                              <p:par>
                                <p:cTn id="6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646 0.05486 " pathEditMode="relative" rAng="0" ptsTypes="AA">
                                      <p:cBhvr>
                                        <p:cTn id="66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2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9076 0.0076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18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1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56"/>
                            </p:stCondLst>
                            <p:childTnLst>
                              <p:par>
                                <p:cTn id="1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8529 0.01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41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41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156"/>
                            </p:stCondLst>
                            <p:childTnLst>
                              <p:par>
                                <p:cTn id="1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982 0.012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41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2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2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41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156"/>
                            </p:stCondLst>
                            <p:childTnLst>
                              <p:par>
                                <p:cTn id="2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709 0.0148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532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22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video>
              <p:cMediaNode vol="80000">
                <p:cTn id="2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vide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video>
              <p:cMediaNode vol="80000">
                <p:cTn id="2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7784" y="0"/>
            <a:ext cx="12591287" cy="5797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387"/>
          <a:stretch/>
        </p:blipFill>
        <p:spPr>
          <a:xfrm>
            <a:off x="-566928" y="5353050"/>
            <a:ext cx="12758928" cy="18245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602" y="3424281"/>
            <a:ext cx="6941359" cy="3540093"/>
          </a:xfrm>
          <a:prstGeom prst="rect">
            <a:avLst/>
          </a:prstGeom>
        </p:spPr>
      </p:pic>
      <p:pic>
        <p:nvPicPr>
          <p:cNvPr id="17" name="medi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206578" y="-609218"/>
            <a:ext cx="609600" cy="609600"/>
          </a:xfrm>
          <a:prstGeom prst="rect">
            <a:avLst/>
          </a:prstGeom>
        </p:spPr>
      </p:pic>
      <p:pic>
        <p:nvPicPr>
          <p:cNvPr id="18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564" end="19300"/>
                  <p14:fade out="1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460854" y="-609218"/>
            <a:ext cx="609600" cy="609600"/>
          </a:xfrm>
          <a:prstGeom prst="rect">
            <a:avLst/>
          </a:prstGeom>
        </p:spPr>
      </p:pic>
      <p:pic>
        <p:nvPicPr>
          <p:cNvPr id="19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502" end="23533"/>
                  <p14:fade out="1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721048" y="-609600"/>
            <a:ext cx="609600" cy="609600"/>
          </a:xfrm>
          <a:prstGeom prst="rect">
            <a:avLst/>
          </a:prstGeom>
        </p:spPr>
      </p:pic>
      <p:pic>
        <p:nvPicPr>
          <p:cNvPr id="20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502" end="23533"/>
                  <p14:fade out="1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975324" y="-609600"/>
            <a:ext cx="609600" cy="609600"/>
          </a:xfrm>
          <a:prstGeom prst="rect">
            <a:avLst/>
          </a:prstGeom>
        </p:spPr>
      </p:pic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502" end="23533"/>
                  <p14:fade out="1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294702" y="-622859"/>
            <a:ext cx="609600" cy="609600"/>
          </a:xfrm>
          <a:prstGeom prst="rect">
            <a:avLst/>
          </a:prstGeom>
        </p:spPr>
      </p:pic>
      <p:pic>
        <p:nvPicPr>
          <p:cNvPr id="22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502" end="23533"/>
                  <p14:fade out="1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611120" y="-622859"/>
            <a:ext cx="609600" cy="60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193667" y="3551543"/>
            <a:ext cx="6941359" cy="3629532"/>
            <a:chOff x="12193667" y="3770377"/>
            <a:chExt cx="6941359" cy="36295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2193667" y="3770377"/>
              <a:ext cx="6941359" cy="362953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87" r="38080" b="59540"/>
            <a:stretch/>
          </p:blipFill>
          <p:spPr>
            <a:xfrm>
              <a:off x="14922158" y="4681046"/>
              <a:ext cx="502527" cy="53602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207" t="8276" r="11506" b="47586"/>
            <a:stretch/>
          </p:blipFill>
          <p:spPr>
            <a:xfrm>
              <a:off x="15832917" y="4681046"/>
              <a:ext cx="555571" cy="5360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728" r="34319" b="57099"/>
            <a:stretch/>
          </p:blipFill>
          <p:spPr>
            <a:xfrm>
              <a:off x="16647112" y="4641841"/>
              <a:ext cx="417185" cy="5752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803" t="11370" r="18959" b="52917"/>
            <a:stretch/>
          </p:blipFill>
          <p:spPr>
            <a:xfrm>
              <a:off x="17449193" y="4681042"/>
              <a:ext cx="395946" cy="5006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1244"/>
            <a:stretch/>
          </p:blipFill>
          <p:spPr>
            <a:xfrm>
              <a:off x="18207893" y="4688110"/>
              <a:ext cx="558683" cy="509357"/>
            </a:xfrm>
            <a:prstGeom prst="rect">
              <a:avLst/>
            </a:prstGeom>
          </p:spPr>
        </p:pic>
      </p:grpSp>
      <p:pic>
        <p:nvPicPr>
          <p:cNvPr id="36" name="medi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625698" y="-622859"/>
            <a:ext cx="609600" cy="609600"/>
          </a:xfrm>
          <a:prstGeom prst="rect">
            <a:avLst/>
          </a:prstGeom>
        </p:spPr>
      </p:pic>
      <p:pic>
        <p:nvPicPr>
          <p:cNvPr id="37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564" end="19300"/>
                  <p14:fade out="1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879974" y="-622859"/>
            <a:ext cx="609600" cy="609600"/>
          </a:xfrm>
          <a:prstGeom prst="rect">
            <a:avLst/>
          </a:prstGeom>
        </p:spPr>
      </p:pic>
      <p:pic>
        <p:nvPicPr>
          <p:cNvPr id="38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502" end="23533"/>
                  <p14:fade out="1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140168" y="-623241"/>
            <a:ext cx="609600" cy="609600"/>
          </a:xfrm>
          <a:prstGeom prst="rect">
            <a:avLst/>
          </a:prstGeom>
        </p:spPr>
      </p:pic>
      <p:pic>
        <p:nvPicPr>
          <p:cNvPr id="39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502" end="23533"/>
                  <p14:fade out="1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394444" y="-623241"/>
            <a:ext cx="609600" cy="609600"/>
          </a:xfrm>
          <a:prstGeom prst="rect">
            <a:avLst/>
          </a:prstGeom>
        </p:spPr>
      </p:pic>
      <p:pic>
        <p:nvPicPr>
          <p:cNvPr id="40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502" end="23533"/>
                  <p14:fade out="1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713822" y="-636500"/>
            <a:ext cx="609600" cy="609600"/>
          </a:xfrm>
          <a:prstGeom prst="rect">
            <a:avLst/>
          </a:prstGeom>
        </p:spPr>
      </p:pic>
      <p:pic>
        <p:nvPicPr>
          <p:cNvPr id="41" name="media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st="502" end="23533"/>
                  <p14:fade out="1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030240" y="-636500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ADMIN\Downloads\images_preview_rev_1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4934" y="3354134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214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72539 -0.0268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-1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2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89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399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875 -0.0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-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1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1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38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1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3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xe bus đến trường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1sJFR93veWScFAAB6EwAAHQAAAHVuaXZlcnNhbC9jb21tb25fbWVzc2FnZXMubG5nrVjNbttGEL4HyDssCARogdRJCiQoClvBilxLhKmlTK7suEVBbMi1RITkqvyR4576GEVPPbQ99diTA7SHPIn7JJ1dUoqUH5CUA0iAuNR8M7Pzzc/u4fPXaYJWIi9imR0ZTw4eG0hkoYzibH5kzNjxV98YqCh5FvFEZuLIyKSBng/u3ztMeDav+FzA7/v3EDpMRVHAYzFQT++eURwdGdNhYLqTKaYXgeOO3GBoj4yBKdMlz66RI+fyi6+fPXv95OmzLw8fNXJdYPwJdpxdIKSRnj7uAESZ5zoBoBEnoOQFMwbMvr35Z4rY7ZvfzX7y7ow5NiXGoPnRT3rqkTNjcDrDF8i5vfnNbpWeeR6hLPAd2yKB7QfUZXpnHMKIZQwuZIUWfCVQKdEqFleoXAiIahnnAhVJHOkXoYSFrBJtyix3gm0aeMRnnm0y26XGwJd5fv1Qw/KqXMgc1BUoigv+MhGR1gn80e+XuShANS+BXwg+5SKGf8qUx9lBu+pz6rjYCvB0GkyI7+MRbDHbOAVIO/BXcbmAd5GQD0HFVZZIHqHLXACg6yO+XCZxWP8z9pe5snCa8OtWKzx8btNRwFzX8QNCrfWKMSBZhKycK2d7onjYJx4A5LwQ+R6ygWa+Fkc4SfohjO3R2IEvUyaM4/kigW/Z144pASZMRdYmBUwlHjDd989dz1KbBqoQR0teFFcyj3ZYuh3PNmCbmi4kgsm2wJnCWAMDP2KoZXkuwrIdDKzEmt9NXoGrQMCA6dKgUiqtihLSJl0mohTa2li5wkNNqZfiUkJ+JYKvau6Ddp1srTR38Iya42DIKPwcEoirw6ssXHSUg+T8aH5sZ0MFNNnmfKtNDVowdF9AdTEG1O0j4Z5AJTzpI3FBfNhk4rfJUHxmj7COEtS9dVFaF72QqxqTXCMehiCn2LSKZVXAitoSKE06IsVBPzU+OZ0Bi23sfKK21qhAB/00j1cC7MgjkbcqgtJvEksl1enM/i44xrZDrI9Qj1+jTJaIRyuehQLIFnIV02t4F8WRfqdor/X/WMU/IV42pf5B0yWoRV486GvPTmP5REbwshTpsmxTrTasMX8fK1SKf9KELq7vp983CcWe7X6eyBRxWiV1B7pzfDaW9Y1RqxF33Knu0frclvh1qyEwsKjmCDNG0l1qrNQObVd1xEh0l7PpMchM674Fjc3OLmV3aeo2AFSifTH8MeyxttyHUSeFLtRd9gy83jH/TDWM7vLnZOjbDLrOuXhZxGWrZp3PnfurTuf9G+vWzLrTbJjNHDCZAuC8mQcLlMQp2B91wJxNyHoH6hax48m5rJJIp38Sv9JtAva2SsWH0/BlLlO9mvBiTf+6TT2/ixW1c16tdNpjntpkcOf4bCXw/lHyCfZgjDExNdXsY6psTzoKQfqorXCYvx6dII9SXoYLaMeXssqijkD1QcwixxjAGp/Z279S9Cq+vfk37Yjyni31KmpWv+0FosY6qKRkA/Y9laUofugNonzZYPj16U+8LluBGB7uGjAa28gcv/21i2BzDN4E5fbNLzayZnTUKmwDrT/LWZPX3S6VKSwdtOuFrGlYgBnD5ngCiQUzqfn2b0APb9/80Qdigr0TqI76oLQvht58RWgIex+5d3cRVZnEmegje7e2ptxl9jTAlqUvaMBzOHG/qrt4BEe+sLmpSeS8M5g5xhTq9nt4IorLvoAeIZuLF3WtoI/wjuTqruu/n/9sk9etcl0VofDUz+/KzurDzrl5KvQt2eGjrUuz/wFQSwMEFAACAAgAtbCRU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1sJFRhePNfnIDAAAJDgAAJwAAAHVuaXZlcnNhbC9mbGFzaF9wdWJsaXNoaW5nX3NldHRpbmdzLnhtbOVX224TSRB991e0BvGIJ4GwC9HYEUpsYRHsKB4W8hSVp9ueVvoy2xcb87Rfsx+2X0L1tG3sTYAJYISEJcue6qpTp6uqq3qyk/dSkDkzlmvVSQ7bBwlhqtCUq1kneZP3Hz1LiHWgKAitWCdROiEn3VZW+Yngthwz51DVEoRR9rhynaR0rjpO08Vi0ea2MmFVC+8Q37YLLdPKMMuUYyatBCzxxy0rZpMVQgMA/EqtVmbdVouQLCK91tQLRjhF5oqHTYHoC7Blkka1CRQ3M6O9oqdaaEPMbNJJHvTrz1onQp1xyVSIie2iMIjdMVDKAwsQY/6BkZLxWYl0Hx8lZMGpK+u/adDP0tsoNXbcOgSUU40xUG4FL5kDCg7iY/Tn2Htn14IooksFkhc5rpCw/05yll+/vLroXZ4Phq+u89HoPB9cRBK1TbqLk6W7jjIkpL0p2MZPBs5BUSJvtJmCsCxLt0VrNR4yCIXjc4wJ+x/NqRdi7KtKG9d1xrOaxrZwQ+8zMNlUq529h2cy0QJTW5PCKpUTRocg2Vayxzdc9VHzMCFTjJNYdpJRxRQZg8IC4w4ELzYA1k+s464urP5K+4XhIAji4Qlg5PU4+UQh7qwowVi2TW29YkNai+5b7QUlS+2J4DeMOE0wxF7iv5KR7fyTqdGylmKFOmIFR49zzhaMntTxWgF+ztEVupAeLfE4VIK56OFvzz+QCZtqg7gM5nh4UM5txG/fC7gCaz+Bwprjw/H54Kx3PRie9d49DBsEOgdV3BMca4rJyu0FH5ZEabe2w3AU4C2rk0I5rdea7K397WnYlDXm+QdlYwffcukF/Ej4TUC2oPeY8v14uU/iv8qgsdsS5vVBD4e3hsYjzjElERMXCmxJXK3aYAPAAhTRSiwJFNiZbWgbc669RUlsEBHafjvDaI9lWj/NsH2iR0OZaQR5cPj4ydHTP/589vy4nf73z7+Pvmi0mlkXAoK7OLROvzi1btn2tZGheuiW/WCY9y5fnOaDvwb51XXee5fvAtScbrfrLA2j5O7JEkbVLztYrnrjJrkZjppojV410bqMk+tia2o1ooCdaBZPFvYiwSXHzO2trn5SbXz3rSMW135q41cO3Pceqt8nbvFpc1PfuZpn6Z3vDmFFcsUlRjO09M0LR/fp0QFe9u9carUQbff1rdv6CFBLAwQUAAIACAC1sJFRzVzEaFIDAAA/DAAAIQAAAHVuaXZlcnNhbC9mbGFzaF9za2luX3NldHRpbmdzLnhtbJVXbW/aMBD+3l+B2Pdmo3S0UopEgUrVWFutXb875AALx45sh45/v/NLiANJSYsq4bvn8b2fRay2lPd2IBUV/K4/6I8ver14WUgJXL9BljOioZcQBY/pXf/h72LRjxxEMCFfQWvK18pISlmPIjAptBb8cim4xnsuuZAZYf3xt+n36+/DWRxZ5DmWQLeQ82D/znBWZAmVme4Ub2N4P5pNb9sIS5HlhO8XYi0uE7LcrqUoeGrsXJlPG22zz0EyyreIvB7c3M9aPWJU6UcNWc2n+Y/5YD7oRsklKAXGpdvZZDD5eZbFSALsEP1oeDOcdORUpj7P8hFtRxXVljYajK5GwzZaTtZwlORPzWBh8PYvEzT802cjx+bfg/zS5SIv8q/0SC7F2iT0iDMyn7McJkiK44eE2a35nCWYgIyhsw2pGE2xDEKmHUawLZf+a7gkYjPbUrAXU4Sj7WE6JGEwXhGmII7Ko1Oqjfh4LjRO0wEQiirQC4b4QgoFYy0Lj6pkFe4PfFCeBiAvqBDvghUZTJ3DAbAur/DT6b1dLKF/B1ngoISdFwYeVsIK+YR5PUEGwgr5asr1zNn+BH6scZyyIe6Jr2aQfsetZR+1wAkey3yVp1JrLC3MmKvAtBeUmEykMLZ99UYzMFWLIytzLkUnPsWc7OiaaHyYfhtcsrfBqDg6UvhWa26sWFPNoKnfrI+40kOXzbFDN7oXpIrNnXsaF/5dPyNyC/JNCKb6Pc/DIUEj7uk8ZZiVig8eyEe+EgHH2m4jcaFBdQULNydd4URrstxk6FNbCHEU5CCOmpMce7NN2edFloCcY9EolF1Tlznchq43DP/1O4UPSOuEFqVj6g1exwk9NGUg8B0ARC43Zf3dwWmygmnKYAfl4AcCG3BbZLHCFm3rtolewEqH+8FLujSkXxNVo9TXRyBvwL+jV40Ep+jQ8pokysZVG/py/1Y31zZyuchMq4Y7zJ59H9UuRn1T/rBStWSSQotXTaT2l1ZnHzvZwYTTzO4IVATmGzSOw4TIfVqsskzDibxywbwrh8tUSWjQtFHMJhwPmihWc7wG33A4xysJEK5AK7wIlvQv2CeCyPTpAKlt7Qa1Y2OM+K7ZjYq7OMt1HAUiV5xDGfA7/nAY/wdQSwMEFAACAAgAtbCRUTVRLipZAwAAmg0AACYAAAB1bml2ZXJzYWwvaHRtbF9wdWJsaXNoaW5nX3NldHRpbmdzLnhtbO1X224aMRB95yusrfpYtk3v0UJUJaCiJoDC9pKnaFgb1qrX3voCpU/9mn5Yv6TjNVBoLt1Eoe1DkRDr8cyZ45nxzJIcfC4EmTFtuJKt6FHzYUSYzBTlctqK3qbdBy8iYixICkJJ1oqkishBu5GUbiy4yUfMWlQ1BGGk2S9tK8qtLffjeD6fN7kptd9VwlnEN81MFXGpmWHSMh2XAhb4YxclM9ESoQYAfgsll2btRoOQJCCdKOoEI5wic8n9oUC8toWI4qA1huzjVCsn6aESShM9Hbeie93qs9IJSEe8YNKHxLRR6MV2HyjlngSIEf/CSM74NEe2e08iMufU5tVj7PWT+CJKhR1ODh7lUGEIpF3CF8wCBQthGfxZ9tmalSCI6EJCwbMUd4g/fis6Ss9fnw07p8e9/pvzdDA4TnvDQKKyibdxknjbUYKElNMZW/tJwFrIcuSNNhMQhiXxpmilxn0CIbN8hjFhv9CcOCFGriyVtm2rHatobArX9K6ASSZKbp3dr8lYCcxsRQqLtBgz2ocCYzDsyohMMDBi0YoGJZNkBBILilsQPFtbGDc2ltuqkLpL7VeagyBYLFjxjJyMop8+w1GyHLRhm1xWO8bnMWu/V05QslCOCP6REasIxtQV+JQzsplwMtGqqKQCjCVGcPQ442zO6EEVoCXgVY7O0EXh0BLLvxTMBg+fHP9CxmyiNOIymOFlQTk3Ab95I+ASjPkJCiuO90fHvaPOea9/1Plw3x8Q6AxkdkNwLCJWlHYn+LAgUtmVHYYjA2dYlRTKabVX52zN26dhXceY5zvKxha+4YUTcJfw64BsQO8w5bvxcpPE/5ZBbbc5zKqL7i9vBY1XnGNKAiZuZNituFz2vRqAGUiipFgQyLAVG982Zlw5g5LQIAK0uT3DYI9lWq2mOBvRo6ZM14J8+Gjv8ZOnz56/eLnfjL9//fbgWqPlkBoK8O7ClDq8dkxdsO0qXfjqoRv2vX7aOX11mPbe9dKz87TzId0GqDhdbNdJ7GfH5aPEz6ZfJ8n4742Ss86oTjb6gzpagzd1tE7DrBpuzKlaFLD3TMNdwu4jeMExVzurpD9UDZe+WPBryyEU0G6q4V8O1aUX53+oNlfrN+6tV+wkvvQ/QAPl2/+n2o0fUEsDBBQAAgAIALWwkVFbY3SVpAEAAD4GAAAfAAAAdW5pdmVyc2FsL2h0bWxfc2tpbl9zZXR0aW5ncy5qc42Uz2+CMBTH7/4VhF0X4xCH7qbikiUelszbskOBJxJLX9MWpzP+76Ookx/F0V7olw/f1/dK37Fn5cMObevFOhbPxfq9ui400JoSGTxWddqip1q3JU0iWCUp0ISBXUN210//5NONMBnbrDANDh/aVpb8bNRv1oTKMs4NFsKgSYO2Mxl+G8C9CfyppHZJ65xSqc5BphSyfohMAVN9hiIlBWM/zAejgeuXM6zBuANxRl+LYUDXJISK6X3y5ujOPH8+KXMhppywwxJj7Ack3MYCMxZdXId6lunNgYPIT3x7BkbOeOZXwtJEqjcFaT3w4mnhLJx2kguQEi5xJ/7UmT4bYUoCoOWEPHfsTu+gFeNmmWr0LpGJutKe4w09t0xzEkOzSg3TvKC5V1dOwV61JcMpOYDoYoU84x0OkAuMdUWaqKenEaVIooTFZ86f6Gnk9Ga1bdu/UbSMfoAiav/BG8WoXDOsXbON4dambd2lQ2tQxssta1GXpr5AO4ZFg8bvdqnKXlS90ej1Z541EVsQK0SaN0/LJkqRcJPm7STf/Nc/26yH6p1+AVBLAwQUAAIACAC2sJFRQ+W4lbgAAADoFgAAFwAAAHVuaXZlcnNhbC91bml2ZXJzYWwucG5n6wzwc+flkuJiYGDg9fRwCWJgYJnAwMBcxMEGFLH9bagHpBiLg9ydGNadk3kJ5LCkO/o6MjBs7Of+k8gK5HMWeEQWMzDwHQZhxuP5K1IYGMRqPV0cQyri3t5oBKrgYVn40/s/T98Cg12MQK6DgAeQZFBpZAFxhEY5o5xRzihnlDPKGeWMckY5o5xRzihnlDPKGeWMckY5o5xRzihnlDPKIYbT8paxbYG3Th7HwfUgrqern8s6p4QmAFBLAwQUAAIACAC2sJFR2KHfu0oAAABrAAAAGwAAAHVuaXZlcnNhbC91bml2ZXJzYWwucG5nLnhtbLOxr8jNUShLLSrOzM+zVTLUM1Cyt+PlsikoSi3LTC1XqACKAQUhQEmhEsg1QnDLM1NKMkAqTEwQghmpmekZJbZKFqYWcEF9oJkAUEsBAgAAFAACAAgA81bJTNajftpHAwAA4QkAABQAAAAAAAAAAQAAAAAAAAAAAHVuaXZlcnNhbC9wbGF5ZXIueG1sUEsBAgAAFAACAAgAtbCRUfd73lknBQAAehMAAB0AAAAAAAAAAQAAAAAAeQMAAHVuaXZlcnNhbC9jb21tb25fbWVzc2FnZXMubG5nUEsBAgAAFAACAAgAtbCRURUeYBujAAAAfwEAAC4AAAAAAAAAAQAAAAAA2wgAAHVuaXZlcnNhbC9wbGF5YmFja19hbmRfbmF2aWdhdGlvbl9zZXR0aW5ncy54bWxQSwECAAAUAAIACAC1sJFRhePNfnIDAAAJDgAAJwAAAAAAAAABAAAAAADKCQAAdW5pdmVyc2FsL2ZsYXNoX3B1Ymxpc2hpbmdfc2V0dGluZ3MueG1sUEsBAgAAFAACAAgAtbCRUc1cxGhSAwAAPwwAACEAAAAAAAAAAQAAAAAAgQ0AAHVuaXZlcnNhbC9mbGFzaF9za2luX3NldHRpbmdzLnhtbFBLAQIAABQAAgAIALWwkVE1US4qWQMAAJoNAAAmAAAAAAAAAAEAAAAAABIRAAB1bml2ZXJzYWwvaHRtbF9wdWJsaXNoaW5nX3NldHRpbmdzLnhtbFBLAQIAABQAAgAIALWwkVFbY3SVpAEAAD4GAAAfAAAAAAAAAAEAAAAAAK8UAAB1bml2ZXJzYWwvaHRtbF9za2luX3NldHRpbmdzLmpzUEsBAgAAFAACAAgAtrCRUUPluJW4AAAA6BYAABcAAAAAAAAAAAAAAAAAkBYAAHVuaXZlcnNhbC91bml2ZXJzYWwucG5nUEsBAgAAFAACAAgAtrCRUdih37tKAAAAawAAABsAAAAAAAAAAQAAAAAAfRcAAHVuaXZlcnNhbC91bml2ZXJzYWwucG5nLnhtbFBLBQYAAAAACQAJALwCAAAAGAAAAAA="/>
  <p:tag name="ISPRING_CURRENT_PLAYER_ID" val="universal"/>
  <p:tag name="ISPRING_LMS_API_VERSION" val="SCORM 1.2"/>
  <p:tag name="ISPRING_ULTRA_SCORM_COURSE_ID" val="6AD37D34-C12E-42C7-A897-F80A4E89E864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190</Words>
  <Application>Microsoft Office PowerPoint</Application>
  <PresentationFormat>Custom</PresentationFormat>
  <Paragraphs>45</Paragraphs>
  <Slides>7</Slides>
  <Notes>7</Notes>
  <HiddenSlides>0</HiddenSlides>
  <MMClips>70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 bus đến trường</dc:title>
  <dc:creator>Lương Văn Điệp</dc:creator>
  <cp:keywords>Lương Văn Điệp</cp:keywords>
  <cp:lastModifiedBy>Windows User</cp:lastModifiedBy>
  <cp:revision>77</cp:revision>
  <dcterms:created xsi:type="dcterms:W3CDTF">2020-02-29T23:22:12Z</dcterms:created>
  <dcterms:modified xsi:type="dcterms:W3CDTF">2021-10-15T16:15:48Z</dcterms:modified>
</cp:coreProperties>
</file>