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57" r:id="rId5"/>
    <p:sldId id="259" r:id="rId6"/>
    <p:sldId id="263" r:id="rId7"/>
    <p:sldId id="264" r:id="rId8"/>
    <p:sldId id="261" r:id="rId9"/>
    <p:sldId id="262" r:id="rId10"/>
    <p:sldId id="266" r:id="rId11"/>
    <p:sldId id="260" r:id="rId12"/>
    <p:sldId id="265" r:id="rId13"/>
    <p:sldId id="267" r:id="rId14"/>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688040-106B-442A-9C8E-F54D74503AF3}"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79994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30422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91040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C1197-4FD0-4EFE-B069-4E3DFC94945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087344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467607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C1197-4FD0-4EFE-B069-4E3DFC94945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89078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C1197-4FD0-4EFE-B069-4E3DFC94945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7439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C1197-4FD0-4EFE-B069-4E3DFC949458}"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95152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C1197-4FD0-4EFE-B069-4E3DFC949458}"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52654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C1197-4FD0-4EFE-B069-4E3DFC949458}"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43066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09172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72671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76454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799386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90632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688040-106B-442A-9C8E-F54D74503AF3}"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46720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88040-106B-442A-9C8E-F54D74503AF3}"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3352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88040-106B-442A-9C8E-F54D74503AF3}"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404284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88040-106B-442A-9C8E-F54D74503AF3}"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379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88040-106B-442A-9C8E-F54D74503AF3}"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2475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25732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71299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8040-106B-442A-9C8E-F54D74503AF3}" type="datetimeFigureOut">
              <a:rPr lang="en-US" smtClean="0"/>
              <a:t>4/1/2019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AAE6F-9407-4DB1-858F-4AE1D08F3638}" type="slidenum">
              <a:rPr lang="en-US" smtClean="0"/>
              <a:t>‹#›</a:t>
            </a:fld>
            <a:endParaRPr lang="en-US"/>
          </a:p>
        </p:txBody>
      </p:sp>
    </p:spTree>
    <p:extLst>
      <p:ext uri="{BB962C8B-B14F-4D97-AF65-F5344CB8AC3E}">
        <p14:creationId xmlns:p14="http://schemas.microsoft.com/office/powerpoint/2010/main" val="4249476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AAC1197-4FD0-4EFE-B069-4E3DFC949458}" type="datetimeFigureOut">
              <a:rPr lang="en-US" smtClean="0"/>
              <a:t>4/1/2019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D6CDAA1-205F-480C-A298-6EA7EECEDEAE}" type="slidenum">
              <a:rPr lang="en-US" smtClean="0"/>
              <a:t>‹#›</a:t>
            </a:fld>
            <a:endParaRPr lang="en-US"/>
          </a:p>
        </p:txBody>
      </p:sp>
    </p:spTree>
    <p:extLst>
      <p:ext uri="{BB962C8B-B14F-4D97-AF65-F5344CB8AC3E}">
        <p14:creationId xmlns:p14="http://schemas.microsoft.com/office/powerpoint/2010/main" val="428878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54.png"/><Relationship Id="rId12"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3.jpg"/><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6.jpeg"/><Relationship Id="rId4" Type="http://schemas.openxmlformats.org/officeDocument/2006/relationships/audio" Target="../media/audio3.wav"/><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1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audio2.wav"/><Relationship Id="rId16"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audio" Target="../media/audio4.wav"/><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2.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audio" Target="../media/audio4.wav"/><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jp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30.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22.gif"/><Relationship Id="rId5" Type="http://schemas.openxmlformats.org/officeDocument/2006/relationships/audio" Target="../media/audio4.wav"/><Relationship Id="rId10" Type="http://schemas.openxmlformats.org/officeDocument/2006/relationships/image" Target="../media/image38.jpg"/><Relationship Id="rId4" Type="http://schemas.openxmlformats.org/officeDocument/2006/relationships/audio" Target="../media/audio3.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3.jpeg"/><Relationship Id="rId5" Type="http://schemas.openxmlformats.org/officeDocument/2006/relationships/audio" Target="../media/audio4.wav"/><Relationship Id="rId10" Type="http://schemas.openxmlformats.org/officeDocument/2006/relationships/image" Target="../media/image44.gif"/><Relationship Id="rId4" Type="http://schemas.openxmlformats.org/officeDocument/2006/relationships/audio" Target="../media/audio3.wav"/><Relationship Id="rId9" Type="http://schemas.openxmlformats.org/officeDocument/2006/relationships/image" Target="../media/image43.gif"/></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22.gif"/><Relationship Id="rId12"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0.jpeg"/><Relationship Id="rId5" Type="http://schemas.openxmlformats.org/officeDocument/2006/relationships/audio" Target="../media/audio4.wav"/><Relationship Id="rId10"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649265">
            <a:off x="539415" y="3098219"/>
            <a:ext cx="6384537" cy="1766459"/>
          </a:xfr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sp>
        <p:nvSpPr>
          <p:cNvPr id="3" name="Subtitle 2"/>
          <p:cNvSpPr>
            <a:spLocks noGrp="1"/>
          </p:cNvSpPr>
          <p:nvPr>
            <p:ph type="subTitle" idx="1"/>
          </p:nvPr>
        </p:nvSpPr>
        <p:spPr>
          <a:xfrm>
            <a:off x="1447800" y="1371600"/>
            <a:ext cx="2438400" cy="685800"/>
          </a:xfrm>
        </p:spPr>
        <p:txBody>
          <a:bodyPr>
            <a:normAutofit fontScale="70000" lnSpcReduction="20000"/>
          </a:bodyPr>
          <a:lstStyle/>
          <a:p>
            <a:r>
              <a:rPr lang="en-US" b="1" i="1" dirty="0">
                <a:latin typeface="Adobe Caslon Pro Bold" pitchFamily="18" charset="0"/>
              </a:rPr>
              <a:t>By </a:t>
            </a:r>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2050" name="Picture 2" descr="D:\background\character\pintuaja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495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8584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09761" y="38909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00187" y="296452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85020" y="337528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641319" y="295375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2026152" y="336451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616785" y="2233080"/>
            <a:ext cx="239586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right</a:t>
            </a:r>
            <a:endParaRPr lang="en-US" dirty="0"/>
          </a:p>
        </p:txBody>
      </p:sp>
      <p:sp>
        <p:nvSpPr>
          <p:cNvPr id="19" name="No"/>
          <p:cNvSpPr txBox="1">
            <a:spLocks/>
          </p:cNvSpPr>
          <p:nvPr/>
        </p:nvSpPr>
        <p:spPr>
          <a:xfrm>
            <a:off x="1657916" y="2222309"/>
            <a:ext cx="235671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wrong</a:t>
            </a:r>
            <a:endParaRPr lang="en-US" dirty="0"/>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p>
        </p:txBody>
      </p:sp>
      <p:pic>
        <p:nvPicPr>
          <p:cNvPr id="1026" name="Picture 2" descr="D:\background\christmas\animated-santa-claus-image-042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901995" y="994552"/>
            <a:ext cx="3219450" cy="10731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44000" y="-24606"/>
            <a:ext cx="9397390"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t>Ba Na Hills</a:t>
              </a:r>
            </a:p>
            <a:p>
              <a:pPr algn="ctr"/>
              <a:r>
                <a:rPr lang="en-US" sz="2400" b="1">
                  <a:solidFill>
                    <a:schemeClr val="bg1"/>
                  </a:solidFill>
                </a:rPr>
                <a:t>Danang Vietnam</a:t>
              </a:r>
              <a:endParaRPr lang="en-US" sz="4800" b="1">
                <a:solidFill>
                  <a:schemeClr val="bg1"/>
                </a:solidFill>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126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ormAutofit/>
          </a:bodyPr>
          <a:lstStyle/>
          <a:p>
            <a:r>
              <a:rPr lang="en-US" b="1" dirty="0">
                <a:solidFill>
                  <a:srgbClr val="7030A0"/>
                </a:solidFill>
              </a:rPr>
              <a:t>Bye bye!</a:t>
            </a:r>
          </a:p>
        </p:txBody>
      </p:sp>
      <p:sp>
        <p:nvSpPr>
          <p:cNvPr id="3" name="Subtitle 2"/>
          <p:cNvSpPr>
            <a:spLocks noGrp="1"/>
          </p:cNvSpPr>
          <p:nvPr>
            <p:ph type="subTitle" idx="1"/>
          </p:nvPr>
        </p:nvSpPr>
        <p:spPr>
          <a:xfrm>
            <a:off x="381000" y="5943600"/>
            <a:ext cx="2438400" cy="685800"/>
          </a:xfrm>
        </p:spPr>
        <p:txBody>
          <a:bodyPr>
            <a:normAutofit fontScale="92500"/>
          </a:bodyPr>
          <a:lstStyle/>
          <a:p>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400" y="0"/>
            <a:ext cx="609600" cy="609600"/>
          </a:xfrm>
          <a:prstGeom prst="rect">
            <a:avLst/>
          </a:prstGeom>
        </p:spPr>
      </p:pic>
    </p:spTree>
    <p:extLst>
      <p:ext uri="{BB962C8B-B14F-4D97-AF65-F5344CB8AC3E}">
        <p14:creationId xmlns:p14="http://schemas.microsoft.com/office/powerpoint/2010/main" val="2619448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636000" cy="2844800"/>
          </a:xfrm>
        </p:spPr>
        <p:txBody>
          <a:bodyPr anchor="t">
            <a:noAutofit/>
          </a:bodyPr>
          <a:lstStyle/>
          <a:p>
            <a:pPr algn="l"/>
            <a:r>
              <a:rPr lang="en-US" sz="1867" b="1">
                <a:ln w="10160">
                  <a:noFill/>
                  <a:prstDash val="solid"/>
                </a:ln>
                <a:solidFill>
                  <a:srgbClr val="002060"/>
                </a:solidFill>
                <a:effectLst>
                  <a:outerShdw blurRad="38100" dist="22860" dir="5400000" algn="tl" rotWithShape="0">
                    <a:srgbClr val="000000">
                      <a:alpha val="30000"/>
                    </a:srgbClr>
                  </a:outerShdw>
                </a:effectLst>
              </a:rPr>
              <a:t>-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a:t>
            </a:r>
            <a:br>
              <a:rPr lang="en-US" sz="1867" b="1">
                <a:ln w="10160">
                  <a:noFill/>
                  <a:prstDash val="solid"/>
                </a:ln>
                <a:solidFill>
                  <a:srgbClr val="002060"/>
                </a:solidFill>
                <a:effectLst>
                  <a:outerShdw blurRad="38100" dist="22860" dir="5400000" algn="tl" rotWithShape="0">
                    <a:srgbClr val="000000">
                      <a:alpha val="30000"/>
                    </a:srgbClr>
                  </a:outerShdw>
                </a:effectLst>
              </a:rPr>
            </a:b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Cảm ơn các bạn đã ủng hộ TRỢ GIẢNG</a:t>
            </a:r>
            <a:br>
              <a:rPr lang="en-US" sz="1867" b="1">
                <a:ln w="10160">
                  <a:noFill/>
                  <a:prstDash val="solid"/>
                </a:ln>
                <a:solidFill>
                  <a:srgbClr val="002060"/>
                </a:solidFill>
                <a:effectLst>
                  <a:outerShdw blurRad="38100" dist="22860" dir="5400000" algn="tl" rotWithShape="0">
                    <a:srgbClr val="000000">
                      <a:alpha val="30000"/>
                    </a:srgbClr>
                  </a:outerShdw>
                </a:effectLst>
              </a:rPr>
            </a:b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Đăng ký kênh tạo động lực cho mình ra nhiều trò chơi mới bạn tôi nhé!</a:t>
            </a:r>
            <a:br>
              <a:rPr lang="en-US" sz="1867" b="1">
                <a:ln w="10160">
                  <a:noFill/>
                  <a:prstDash val="solid"/>
                </a:ln>
                <a:solidFill>
                  <a:srgbClr val="002060"/>
                </a:solidFill>
                <a:effectLst>
                  <a:outerShdw blurRad="38100" dist="22860" dir="5400000" algn="tl" rotWithShape="0">
                    <a:srgbClr val="000000">
                      <a:alpha val="30000"/>
                    </a:srgbClr>
                  </a:outerShdw>
                </a:effectLst>
              </a:rPr>
            </a:br>
            <a:br>
              <a:rPr lang="en-US" sz="1867" b="1">
                <a:ln w="10160">
                  <a:noFill/>
                  <a:prstDash val="solid"/>
                </a:ln>
                <a:solidFill>
                  <a:srgbClr val="002060"/>
                </a:solidFill>
                <a:effectLst>
                  <a:outerShdw blurRad="38100" dist="22860" dir="5400000" algn="tl" rotWithShape="0">
                    <a:srgbClr val="000000">
                      <a:alpha val="30000"/>
                    </a:srgbClr>
                  </a:outerShdw>
                </a:effectLst>
              </a:rPr>
            </a:br>
            <a:r>
              <a:rPr lang="en-US" sz="1867" b="1">
                <a:ln w="10160">
                  <a:noFill/>
                  <a:prstDash val="solid"/>
                </a:ln>
                <a:solidFill>
                  <a:srgbClr val="002060"/>
                </a:solidFill>
                <a:effectLst>
                  <a:outerShdw blurRad="38100" dist="22860" dir="5400000" algn="tl" rotWithShape="0">
                    <a:srgbClr val="000000">
                      <a:alpha val="30000"/>
                    </a:srgbClr>
                  </a:outerShdw>
                </a:effectLst>
              </a:rPr>
              <a:t>( Sến xíu : yêu các bạn thật nhiều hihi :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4730" y="2921001"/>
            <a:ext cx="1804871" cy="320264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16" y="2981302"/>
            <a:ext cx="4897353" cy="3142348"/>
          </a:xfrm>
          <a:prstGeom prst="rect">
            <a:avLst/>
          </a:prstGeom>
        </p:spPr>
      </p:pic>
      <p:sp>
        <p:nvSpPr>
          <p:cNvPr id="11" name="Rectangle 10"/>
          <p:cNvSpPr/>
          <p:nvPr/>
        </p:nvSpPr>
        <p:spPr>
          <a:xfrm>
            <a:off x="1063171" y="6100050"/>
            <a:ext cx="3048014" cy="738600"/>
          </a:xfrm>
          <a:prstGeom prst="rect">
            <a:avLst/>
          </a:prstGeom>
          <a:noFill/>
        </p:spPr>
        <p:txBody>
          <a:bodyPr wrap="none" lIns="162560" tIns="81280" rIns="162560" bIns="81280">
            <a:spAutoFit/>
          </a:bodyPr>
          <a:lstStyle/>
          <a:p>
            <a:pPr algn="ctr" defTabSz="1219170"/>
            <a:r>
              <a:rPr lang="en-US" sz="3733" b="1">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TỪ MÁY TÍNH</a:t>
            </a:r>
          </a:p>
        </p:txBody>
      </p:sp>
      <p:sp>
        <p:nvSpPr>
          <p:cNvPr id="12" name="Rectangle 11"/>
          <p:cNvSpPr/>
          <p:nvPr/>
        </p:nvSpPr>
        <p:spPr>
          <a:xfrm>
            <a:off x="5433290" y="6123650"/>
            <a:ext cx="3405932" cy="738600"/>
          </a:xfrm>
          <a:prstGeom prst="rect">
            <a:avLst/>
          </a:prstGeom>
          <a:noFill/>
        </p:spPr>
        <p:txBody>
          <a:bodyPr wrap="none" lIns="162560" tIns="81280" rIns="162560" bIns="81280">
            <a:spAutoFit/>
          </a:bodyPr>
          <a:lstStyle/>
          <a:p>
            <a:pPr algn="ctr" defTabSz="1219170"/>
            <a:r>
              <a:rPr lang="en-US" sz="3733" b="1">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TỪ ĐIỆN THOẠI</a:t>
            </a:r>
          </a:p>
        </p:txBody>
      </p:sp>
    </p:spTree>
    <p:extLst>
      <p:ext uri="{BB962C8B-B14F-4D97-AF65-F5344CB8AC3E}">
        <p14:creationId xmlns:p14="http://schemas.microsoft.com/office/powerpoint/2010/main" val="29655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710275" y="394751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17013" y="3522915"/>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66112" y="4271224"/>
            <a:ext cx="1987711" cy="18059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573312" y="3101379"/>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58145" y="351214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B. right</a:t>
            </a:r>
            <a:endParaRPr lang="en-US" dirty="0"/>
          </a:p>
        </p:txBody>
      </p:sp>
      <p:sp>
        <p:nvSpPr>
          <p:cNvPr id="19" name="No"/>
          <p:cNvSpPr txBox="1">
            <a:spLocks/>
          </p:cNvSpPr>
          <p:nvPr/>
        </p:nvSpPr>
        <p:spPr>
          <a:xfrm>
            <a:off x="1573312" y="2369937"/>
            <a:ext cx="229862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A. wrong</a:t>
            </a:r>
            <a:endParaRPr lang="en-US" dirty="0"/>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7584" y="1479753"/>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219" y="3202599"/>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2449620"/>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9507" y="4402052"/>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8469" y="5322404"/>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41090" y="5882206"/>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677400" y="0"/>
            <a:ext cx="9525000" cy="68580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9150926" y="-1719986"/>
            <a:ext cx="15309273" cy="8654186"/>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bg1"/>
                    </a:solidFill>
                  </a:rPr>
                  <a:t>Han River bridge</a:t>
                </a:r>
              </a:p>
              <a:p>
                <a:r>
                  <a:rPr lang="en-US" sz="2400" b="1"/>
                  <a:t>Danang Vietnam</a:t>
                </a:r>
                <a:endParaRPr lang="en-US" sz="2400" b="1">
                  <a:solidFill>
                    <a:schemeClr val="bg1"/>
                  </a:solidFill>
                </a:endParaRP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956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42131" y="4417147"/>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37215" y="2681611"/>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50001" y="2681611"/>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9144000" y="1"/>
            <a:ext cx="12188226" cy="6857999"/>
            <a:chOff x="2463990" y="-312219"/>
            <a:chExt cx="12188226" cy="6857999"/>
          </a:xfrm>
        </p:grpSpPr>
        <p:grpSp>
          <p:nvGrpSpPr>
            <p:cNvPr id="3" name="Group 2"/>
            <p:cNvGrpSpPr/>
            <p:nvPr/>
          </p:nvGrpSpPr>
          <p:grpSpPr>
            <a:xfrm>
              <a:off x="2463990" y="-312219"/>
              <a:ext cx="12188226" cy="6857999"/>
              <a:chOff x="2463990" y="-312219"/>
              <a:chExt cx="12188226" cy="6857999"/>
            </a:xfrm>
          </p:grpSpPr>
          <p:pic>
            <p:nvPicPr>
              <p:cNvPr id="5123" name="Picture 3" descr="D:\pp game\doraemon\E0eXuZ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63990" y="-312219"/>
                <a:ext cx="1218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27467" y="80574"/>
                <a:ext cx="3070523" cy="3431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Dragon bridge</a:t>
                </a:r>
              </a:p>
              <a:p>
                <a:pPr algn="ctr"/>
                <a:r>
                  <a:rPr lang="en-US" sz="2400" b="1"/>
                  <a:t>Danang Vietnam</a:t>
                </a:r>
                <a:endParaRPr lang="en-US" sz="2400" b="1" dirty="0">
                  <a:solidFill>
                    <a:schemeClr val="bg1"/>
                  </a:solidFill>
                </a:endParaRPr>
              </a:p>
            </p:txBody>
          </p:sp>
        </p:grpSp>
        <p:pic>
          <p:nvPicPr>
            <p:cNvPr id="5124" name="Picture 4" descr="D:\background\character\gambar-doraemon-pn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511990" y="4611702"/>
              <a:ext cx="1790434" cy="1790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18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5816 -0.00023 " pathEditMode="relative" rAng="0" ptsTypes="AA">
                                      <p:cBhvr>
                                        <p:cTn id="16" dur="2000" fill="hold"/>
                                        <p:tgtEl>
                                          <p:spTgt spid="5"/>
                                        </p:tgtEl>
                                        <p:attrNameLst>
                                          <p:attrName>ppt_x</p:attrName>
                                          <p:attrName>ppt_y</p:attrName>
                                        </p:attrNameLst>
                                      </p:cBhvr>
                                      <p:rCtr x="-57917" y="-23"/>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97768" y="4413575"/>
            <a:ext cx="1666875" cy="17835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59567" y="2681611"/>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55757" y="2681611"/>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sp>
        <p:nvSpPr>
          <p:cNvPr id="27"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171709" y="-28955"/>
            <a:ext cx="10120745" cy="6884013"/>
            <a:chOff x="9171709"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709"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t>Asia Park </a:t>
              </a:r>
            </a:p>
            <a:p>
              <a:r>
                <a:rPr lang="en-US" sz="2400" b="1"/>
                <a:t>Danang Vietnam</a:t>
              </a:r>
              <a:endParaRPr lang="en-US" sz="4800" b="1"/>
            </a:p>
          </p:txBody>
        </p:sp>
      </p:grpSp>
    </p:spTree>
    <p:extLst>
      <p:ext uri="{BB962C8B-B14F-4D97-AF65-F5344CB8AC3E}">
        <p14:creationId xmlns:p14="http://schemas.microsoft.com/office/powerpoint/2010/main" val="1327580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4.81481E-6 L -1.03975 0.00231 " pathEditMode="relative" rAng="0" ptsTypes="AA">
                                      <p:cBhvr>
                                        <p:cTn id="16" dur="2000" fill="hold"/>
                                        <p:tgtEl>
                                          <p:spTgt spid="3"/>
                                        </p:tgtEl>
                                        <p:attrNameLst>
                                          <p:attrName>ppt_x</p:attrName>
                                          <p:attrName>ppt_y</p:attrName>
                                        </p:attrNameLst>
                                      </p:cBhvr>
                                      <p:rCtr x="-51997" y="11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1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01995" y="3938020"/>
            <a:ext cx="2007314" cy="19809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17013" y="3522915"/>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573312"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58145" y="351214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B. right</a:t>
            </a:r>
            <a:endParaRPr lang="en-US" dirty="0"/>
          </a:p>
        </p:txBody>
      </p:sp>
      <p:sp>
        <p:nvSpPr>
          <p:cNvPr id="19" name="No"/>
          <p:cNvSpPr txBox="1">
            <a:spLocks/>
          </p:cNvSpPr>
          <p:nvPr/>
        </p:nvSpPr>
        <p:spPr>
          <a:xfrm>
            <a:off x="1589908" y="2369937"/>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A. wrong</a:t>
            </a:r>
            <a:endParaRPr lang="en-US" dirty="0"/>
          </a:p>
        </p:txBody>
      </p:sp>
      <p:sp>
        <p:nvSpPr>
          <p:cNvPr id="28"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43999" y="-251600"/>
            <a:ext cx="9549781" cy="7162335"/>
            <a:chOff x="0" y="-332096"/>
            <a:chExt cx="9549781" cy="7162335"/>
          </a:xfrm>
        </p:grpSpPr>
        <p:pic>
          <p:nvPicPr>
            <p:cNvPr id="9218" name="Picture 2" descr="D:\pp game\doraemon\cau-tinh-yeu-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2096"/>
              <a:ext cx="9549781" cy="716233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background\character\34_resul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0553" y="4460861"/>
              <a:ext cx="2199228" cy="219922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Cloud 25"/>
            <p:cNvSpPr/>
            <p:nvPr/>
          </p:nvSpPr>
          <p:spPr>
            <a:xfrm>
              <a:off x="207819" y="12465"/>
              <a:ext cx="4725517" cy="2022924"/>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a:t>Love bridge</a:t>
              </a:r>
            </a:p>
            <a:p>
              <a:pPr algn="ctr"/>
              <a:r>
                <a:rPr lang="en-US" sz="2400" b="1">
                  <a:solidFill>
                    <a:schemeClr val="bg1"/>
                  </a:solidFill>
                </a:rPr>
                <a:t>Danang Vietnam</a:t>
              </a:r>
              <a:endParaRPr lang="en-US" sz="4800" b="1">
                <a:solidFill>
                  <a:schemeClr val="bg1"/>
                </a:solidFill>
              </a:endParaRPr>
            </a:p>
          </p:txBody>
        </p:sp>
      </p:grpSp>
    </p:spTree>
    <p:extLst>
      <p:ext uri="{BB962C8B-B14F-4D97-AF65-F5344CB8AC3E}">
        <p14:creationId xmlns:p14="http://schemas.microsoft.com/office/powerpoint/2010/main" val="9988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22222E-6 3.33333E-6 L -1.03889 0.00347 " pathEditMode="relative" rAng="0" ptsTypes="AA">
                                      <p:cBhvr>
                                        <p:cTn id="16" dur="2000" fill="hold"/>
                                        <p:tgtEl>
                                          <p:spTgt spid="23"/>
                                        </p:tgtEl>
                                        <p:attrNameLst>
                                          <p:attrName>ppt_x</p:attrName>
                                          <p:attrName>ppt_y</p:attrName>
                                        </p:attrNameLst>
                                      </p:cBhvr>
                                      <p:rCtr x="-51944"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1000"/>
          </a:stretch>
        </a:blipFill>
        <a:effectLst/>
      </p:bgPr>
    </p:bg>
    <p:spTree>
      <p:nvGrpSpPr>
        <p:cNvPr id="1" name=""/>
        <p:cNvGrpSpPr/>
        <p:nvPr/>
      </p:nvGrpSpPr>
      <p:grpSpPr>
        <a:xfrm>
          <a:off x="0" y="0"/>
          <a:ext cx="0" cy="0"/>
          <a:chOff x="0" y="0"/>
          <a:chExt cx="0" cy="0"/>
        </a:xfrm>
      </p:grpSpPr>
      <p:pic>
        <p:nvPicPr>
          <p:cNvPr id="7170" name="Picture 2" descr="D:\background\character\Winnie_the_Pooh_and_Tiger_PNG_Free_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9597" y="2843765"/>
            <a:ext cx="2844990" cy="19601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background\character\picnic-logo-large-9082de3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074" y="5179772"/>
            <a:ext cx="3949970" cy="1342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1727804" y="4420798"/>
            <a:ext cx="1822512" cy="1816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7173" name="Picture 5" descr="D:\background\character\1503790005_photoshop-kopona.com_children-playing-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5600" y="4950294"/>
            <a:ext cx="1210647" cy="13111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355757" y="3413053"/>
            <a:ext cx="2389909" cy="3194844"/>
            <a:chOff x="2334491" y="533400"/>
            <a:chExt cx="3990109" cy="5334000"/>
          </a:xfrm>
        </p:grpSpPr>
        <p:sp>
          <p:nvSpPr>
            <p:cNvPr id="12" name="Snip e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37215" y="2681611"/>
            <a:ext cx="237906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55757" y="2681611"/>
            <a:ext cx="2431211"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pic>
        <p:nvPicPr>
          <p:cNvPr id="7171" name="Picture 3" descr="D:\background\character\0b30fd9d511893ac55ac1e16fc739631_happy-children-clipart-99543-kids-playing-clipart-transparent_594-399.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721" y="3760535"/>
            <a:ext cx="1431157" cy="961333"/>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43999" y="161165"/>
            <a:ext cx="10051879" cy="6689068"/>
            <a:chOff x="-68298" y="145218"/>
            <a:chExt cx="10051879" cy="6689068"/>
          </a:xfrm>
        </p:grpSpPr>
        <p:pic>
          <p:nvPicPr>
            <p:cNvPr id="5" name="Picture 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8298" y="145218"/>
              <a:ext cx="10051879" cy="66890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919343" y="4404851"/>
              <a:ext cx="1218442" cy="139895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86316" y="533074"/>
              <a:ext cx="2951469" cy="139895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b="1"/>
                <a:t>Banh xeo</a:t>
              </a:r>
              <a:endParaRPr lang="en-US" sz="8000" dirty="0"/>
            </a:p>
          </p:txBody>
        </p:sp>
      </p:grpSp>
    </p:spTree>
    <p:extLst>
      <p:ext uri="{BB962C8B-B14F-4D97-AF65-F5344CB8AC3E}">
        <p14:creationId xmlns:p14="http://schemas.microsoft.com/office/powerpoint/2010/main" val="49031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1.11111E-6 L -1.00798 -0.01111 " pathEditMode="relative" rAng="0" ptsTypes="AA">
                                      <p:cBhvr>
                                        <p:cTn id="16" dur="2000" fill="hold"/>
                                        <p:tgtEl>
                                          <p:spTgt spid="26"/>
                                        </p:tgtEl>
                                        <p:attrNameLst>
                                          <p:attrName>ppt_x</p:attrName>
                                          <p:attrName>ppt_y</p:attrName>
                                        </p:attrNameLst>
                                      </p:cBhvr>
                                      <p:rCtr x="-50399" y="-55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098" name="Picture 2" descr="D:\background\character\art-school-easels-clipar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5611" y="4047769"/>
            <a:ext cx="1717540" cy="2351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1793403" y="4038600"/>
            <a:ext cx="1785834" cy="21585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42969" y="2681611"/>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72353" y="2681611"/>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sp>
        <p:nvSpPr>
          <p:cNvPr id="29" name="Title 1"/>
          <p:cNvSpPr txBox="1">
            <a:spLocks/>
          </p:cNvSpPr>
          <p:nvPr/>
        </p:nvSpPr>
        <p:spPr>
          <a:xfrm>
            <a:off x="1342971" y="304800"/>
            <a:ext cx="7142938"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296400" y="1"/>
            <a:ext cx="10134600" cy="6857999"/>
            <a:chOff x="9680602" y="845813"/>
            <a:chExt cx="8448402" cy="5410123"/>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680602" y="845813"/>
              <a:ext cx="8448402" cy="5410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5468475" y="2058557"/>
              <a:ext cx="579865" cy="9664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background\character\cac-nhan-vat-chinh-trong-truyen-va-phim-doraemon-cho-be-yeu-tham-kha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4513313" y="1602128"/>
              <a:ext cx="859386" cy="912859"/>
            </a:xfrm>
            <a:prstGeom prst="rect">
              <a:avLst/>
            </a:prstGeom>
            <a:noFill/>
            <a:extLst>
              <a:ext uri="{909E8E84-426E-40DD-AFC4-6F175D3DCCD1}">
                <a14:hiddenFill xmlns:a14="http://schemas.microsoft.com/office/drawing/2010/main">
                  <a:solidFill>
                    <a:srgbClr val="FFFFFF"/>
                  </a:solidFill>
                </a14:hiddenFill>
              </a:ext>
            </a:extLst>
          </p:spPr>
        </p:pic>
        <p:sp>
          <p:nvSpPr>
            <p:cNvPr id="28" name="Cloud 27"/>
            <p:cNvSpPr/>
            <p:nvPr/>
          </p:nvSpPr>
          <p:spPr>
            <a:xfrm>
              <a:off x="9901659" y="979609"/>
              <a:ext cx="4390597" cy="1811085"/>
            </a:xfrm>
            <a:prstGeom prst="cloud">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ysClr val="windowText" lastClr="000000"/>
                  </a:solidFill>
                </a:rPr>
                <a:t>Da Nang Beach</a:t>
              </a:r>
              <a:endParaRPr lang="en-US" sz="4800" dirty="0">
                <a:solidFill>
                  <a:sysClr val="windowText" lastClr="000000"/>
                </a:solidFill>
              </a:endParaRPr>
            </a:p>
          </p:txBody>
        </p:sp>
      </p:grpSp>
    </p:spTree>
    <p:extLst>
      <p:ext uri="{BB962C8B-B14F-4D97-AF65-F5344CB8AC3E}">
        <p14:creationId xmlns:p14="http://schemas.microsoft.com/office/powerpoint/2010/main" val="255259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2.22222E-6 L -1.029 -0.00347 " pathEditMode="relative" rAng="0" ptsTypes="AA">
                                      <p:cBhvr>
                                        <p:cTn id="16" dur="2000" fill="hold"/>
                                        <p:tgtEl>
                                          <p:spTgt spid="3"/>
                                        </p:tgtEl>
                                        <p:attrNameLst>
                                          <p:attrName>ppt_x</p:attrName>
                                          <p:attrName>ppt_y</p:attrName>
                                        </p:attrNameLst>
                                      </p:cBhvr>
                                      <p:rCtr x="-51458" y="-185"/>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823908" y="4085273"/>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665725"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0"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5917013" y="3522915"/>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573312"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1958145" y="351214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9" name="No"/>
          <p:cNvSpPr txBox="1">
            <a:spLocks/>
          </p:cNvSpPr>
          <p:nvPr/>
        </p:nvSpPr>
        <p:spPr>
          <a:xfrm>
            <a:off x="1573312" y="2369937"/>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wrong</a:t>
            </a:r>
            <a:endParaRPr lang="en-US" dirty="0"/>
          </a:p>
        </p:txBody>
      </p:sp>
      <p:pic>
        <p:nvPicPr>
          <p:cNvPr id="5123" name="Picture 3" descr="D:\background\water\sddfffd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199" y="3402265"/>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33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859980" y="152400"/>
            <a:ext cx="7772400" cy="2213523"/>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p>
        </p:txBody>
      </p:sp>
      <p:sp>
        <p:nvSpPr>
          <p:cNvPr id="18" name="YEs"/>
          <p:cNvSpPr txBox="1">
            <a:spLocks/>
          </p:cNvSpPr>
          <p:nvPr/>
        </p:nvSpPr>
        <p:spPr>
          <a:xfrm>
            <a:off x="5548778" y="2380708"/>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right</a:t>
            </a:r>
            <a:endParaRPr lang="en-US" dirty="0"/>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79169" y="0"/>
            <a:ext cx="11547232" cy="6942420"/>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solidFill>
                    <a:srgbClr val="002060"/>
                  </a:solidFill>
                </a:rPr>
                <a:t>Son Tra Coral reef</a:t>
              </a:r>
            </a:p>
            <a:p>
              <a:pPr algn="ctr"/>
              <a:r>
                <a:rPr lang="en-US" sz="2400" b="1">
                  <a:solidFill>
                    <a:schemeClr val="bg1"/>
                  </a:solidFill>
                </a:rPr>
                <a:t>Danang Vietnam</a:t>
              </a:r>
              <a:endParaRPr lang="en-US" sz="4800" b="1">
                <a:solidFill>
                  <a:schemeClr val="bg1"/>
                </a:solidFill>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9878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1873723" y="3823818"/>
            <a:ext cx="1434442" cy="239073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4730210" y="6075227"/>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Cloud 24"/>
          <p:cNvSpPr/>
          <p:nvPr/>
        </p:nvSpPr>
        <p:spPr>
          <a:xfrm>
            <a:off x="706370" y="6094836"/>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0" name="Group 9"/>
          <p:cNvGrpSpPr/>
          <p:nvPr/>
        </p:nvGrpSpPr>
        <p:grpSpPr>
          <a:xfrm>
            <a:off x="1342971"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1727804" y="3823818"/>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5355757"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5740590" y="3823818"/>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1342971" y="2681611"/>
            <a:ext cx="2373312"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a:t>
            </a:r>
            <a:r>
              <a:rPr lang="en-US"/>
              <a:t>. right</a:t>
            </a:r>
            <a:endParaRPr lang="en-US" dirty="0"/>
          </a:p>
        </p:txBody>
      </p:sp>
      <p:sp>
        <p:nvSpPr>
          <p:cNvPr id="20" name="No"/>
          <p:cNvSpPr txBox="1">
            <a:spLocks/>
          </p:cNvSpPr>
          <p:nvPr/>
        </p:nvSpPr>
        <p:spPr>
          <a:xfrm>
            <a:off x="5388951" y="2681611"/>
            <a:ext cx="2340117"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a:t>
            </a:r>
            <a:r>
              <a:rPr lang="en-US"/>
              <a:t>. wrong</a:t>
            </a:r>
            <a:endParaRPr lang="en-US" dirty="0"/>
          </a:p>
        </p:txBody>
      </p:sp>
      <p:sp>
        <p:nvSpPr>
          <p:cNvPr id="33" name="Title 1"/>
          <p:cNvSpPr txBox="1">
            <a:spLocks/>
          </p:cNvSpPr>
          <p:nvPr/>
        </p:nvSpPr>
        <p:spPr>
          <a:xfrm>
            <a:off x="713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2060"/>
                </a:solidFill>
              </a:rPr>
              <a:t>Question</a:t>
            </a:r>
          </a:p>
          <a:p>
            <a:pPr algn="l"/>
            <a:r>
              <a:rPr lang="en-US" b="1">
                <a:solidFill>
                  <a:srgbClr val="002060"/>
                </a:solidFill>
              </a:rPr>
              <a:t>A</a:t>
            </a:r>
            <a:r>
              <a:rPr lang="en-US" b="1" dirty="0">
                <a:solidFill>
                  <a:srgbClr val="002060"/>
                </a:solidFill>
              </a:rPr>
              <a:t>. </a:t>
            </a:r>
          </a:p>
          <a:p>
            <a:pPr algn="l"/>
            <a:r>
              <a:rPr lang="en-US" b="1" dirty="0">
                <a:solidFill>
                  <a:srgbClr val="002060"/>
                </a:solidFill>
              </a:rPr>
              <a:t>B.</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9371555" y="0"/>
            <a:ext cx="9145045" cy="6814415"/>
            <a:chOff x="0" y="27709"/>
            <a:chExt cx="9145045" cy="6814415"/>
          </a:xfrm>
        </p:grpSpPr>
        <p:grpSp>
          <p:nvGrpSpPr>
            <p:cNvPr id="5" name="Group 4"/>
            <p:cNvGrpSpPr/>
            <p:nvPr/>
          </p:nvGrpSpPr>
          <p:grpSpPr>
            <a:xfrm>
              <a:off x="0" y="27709"/>
              <a:ext cx="9145045" cy="6814415"/>
              <a:chOff x="0" y="27709"/>
              <a:chExt cx="9145045" cy="6814415"/>
            </a:xfrm>
          </p:grpSpPr>
          <p:pic>
            <p:nvPicPr>
              <p:cNvPr id="8195" name="Picture 3" descr="D:\pp game\doraemon\efb5201aca304fe0b3a214f2eb1ead72.jpg"/>
              <p:cNvPicPr>
                <a:picLocks noChangeAspect="1" noChangeArrowheads="1"/>
              </p:cNvPicPr>
              <p:nvPr/>
            </p:nvPicPr>
            <p:blipFill rotWithShape="1">
              <a:blip r:embed="rId9">
                <a:extLst>
                  <a:ext uri="{28A0092B-C50C-407E-A947-70E740481C1C}">
                    <a14:useLocalDpi xmlns:a14="http://schemas.microsoft.com/office/drawing/2010/main" val="0"/>
                  </a:ext>
                </a:extLst>
              </a:blip>
              <a:srcRect l="10023"/>
              <a:stretch/>
            </p:blipFill>
            <p:spPr bwMode="auto">
              <a:xfrm>
                <a:off x="4843080" y="3549975"/>
                <a:ext cx="4300920" cy="32921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pp game\doraemon\cua-rang-me-0a5a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7709"/>
                <a:ext cx="4843081" cy="352226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pp game\doraemon\hai-san-da-nang-dac-an-cua-bien-khoi-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549976"/>
                <a:ext cx="4843080" cy="32852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pp game\doraemon\27496090_1343325349133222_306766966_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232930" y="-362139"/>
                <a:ext cx="3522265" cy="4301964"/>
              </a:xfrm>
              <a:prstGeom prst="rect">
                <a:avLst/>
              </a:prstGeom>
              <a:noFill/>
              <a:extLst>
                <a:ext uri="{909E8E84-426E-40DD-AFC4-6F175D3DCCD1}">
                  <a14:hiddenFill xmlns:a14="http://schemas.microsoft.com/office/drawing/2010/main">
                    <a:solidFill>
                      <a:srgbClr val="FFFFFF"/>
                    </a:solidFill>
                  </a14:hiddenFill>
                </a:ext>
              </a:extLst>
            </p:spPr>
          </p:pic>
        </p:grpSp>
        <p:pic>
          <p:nvPicPr>
            <p:cNvPr id="8199" name="Picture 7" descr="D:\background\character\doraemon_0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2880" y="2285998"/>
              <a:ext cx="2050476" cy="254191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3522658" y="3414350"/>
              <a:ext cx="2438400" cy="73501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a:t>Seafood</a:t>
              </a:r>
              <a:endParaRPr lang="en-US" sz="8000" dirty="0"/>
            </a:p>
          </p:txBody>
        </p:sp>
      </p:grpSp>
    </p:spTree>
    <p:extLst>
      <p:ext uri="{BB962C8B-B14F-4D97-AF65-F5344CB8AC3E}">
        <p14:creationId xmlns:p14="http://schemas.microsoft.com/office/powerpoint/2010/main" val="221831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7.40741E-7 L -1.02483 0.00324 " pathEditMode="relative" rAng="0" ptsTypes="AA">
                                      <p:cBhvr>
                                        <p:cTn id="16" dur="2000" fill="hold"/>
                                        <p:tgtEl>
                                          <p:spTgt spid="24"/>
                                        </p:tgtEl>
                                        <p:attrNameLst>
                                          <p:attrName>ppt_x</p:attrName>
                                          <p:attrName>ppt_y</p:attrName>
                                        </p:attrNameLst>
                                      </p:cBhvr>
                                      <p:rCtr x="-51250"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TotalTime>
  <Words>203</Words>
  <Application>Microsoft Office PowerPoint</Application>
  <PresentationFormat>On-screen Show (4:3)</PresentationFormat>
  <Paragraphs>67</Paragraphs>
  <Slides>12</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Calibri</vt:lpstr>
      <vt:lpstr>Adobe Caslon Pro Bold</vt:lpstr>
      <vt:lpstr>Arial</vt:lpstr>
      <vt:lpstr>Office Theme</vt:lpstr>
      <vt:lpstr>1_Office Theme</vt:lpstr>
      <vt:lpstr>Travelling with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Bye bye!</vt:lpstr>
      <vt:lpstr>-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Cảm ơn các bạn đã ủng hộ TRỢ GIẢNG  Đăng ký kênh tạo động lực cho mình ra nhiều trò chơi mới bạn tôi nhé!  ( Sến xíu : yêu các bạn thật nhiều hihi :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Vo Van Xin Em</cp:lastModifiedBy>
  <cp:revision>55</cp:revision>
  <dcterms:created xsi:type="dcterms:W3CDTF">2018-03-08T16:49:35Z</dcterms:created>
  <dcterms:modified xsi:type="dcterms:W3CDTF">2019-04-01T14:50:01Z</dcterms:modified>
</cp:coreProperties>
</file>