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1.jpg"/><Relationship Id="rId3" Type="http://schemas.microsoft.com/office/2007/relationships/media" Target="../media/media31.mp3"/><Relationship Id="rId7" Type="http://schemas.microsoft.com/office/2007/relationships/media" Target="../media/media32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0.mp3"/><Relationship Id="rId16" Type="http://schemas.openxmlformats.org/officeDocument/2006/relationships/image" Target="../media/image37.png"/><Relationship Id="rId1" Type="http://schemas.microsoft.com/office/2007/relationships/media" Target="../media/media30.mp3"/><Relationship Id="rId6" Type="http://schemas.openxmlformats.org/officeDocument/2006/relationships/audio" Target="../media/media16.mp3"/><Relationship Id="rId11" Type="http://schemas.openxmlformats.org/officeDocument/2006/relationships/slideLayout" Target="../slideLayouts/slideLayout1.xml"/><Relationship Id="rId5" Type="http://schemas.microsoft.com/office/2007/relationships/media" Target="../media/media16.mp3"/><Relationship Id="rId15" Type="http://schemas.microsoft.com/office/2007/relationships/hdphoto" Target="../media/hdphoto9.wdp"/><Relationship Id="rId10" Type="http://schemas.openxmlformats.org/officeDocument/2006/relationships/audio" Target="../media/media33.mp3"/><Relationship Id="rId4" Type="http://schemas.openxmlformats.org/officeDocument/2006/relationships/audio" Target="../media/media31.mp3"/><Relationship Id="rId9" Type="http://schemas.microsoft.com/office/2007/relationships/media" Target="../media/media33.mp3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p3"/><Relationship Id="rId13" Type="http://schemas.openxmlformats.org/officeDocument/2006/relationships/image" Target="../media/image1.jpg"/><Relationship Id="rId3" Type="http://schemas.microsoft.com/office/2007/relationships/media" Target="../media/media34.mp3"/><Relationship Id="rId7" Type="http://schemas.microsoft.com/office/2007/relationships/media" Target="../media/media3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1.mp3"/><Relationship Id="rId16" Type="http://schemas.openxmlformats.org/officeDocument/2006/relationships/image" Target="../media/image39.png"/><Relationship Id="rId1" Type="http://schemas.microsoft.com/office/2007/relationships/media" Target="../media/media21.mp3"/><Relationship Id="rId6" Type="http://schemas.openxmlformats.org/officeDocument/2006/relationships/audio" Target="../media/media35.mp3"/><Relationship Id="rId11" Type="http://schemas.openxmlformats.org/officeDocument/2006/relationships/slideLayout" Target="../slideLayouts/slideLayout1.xml"/><Relationship Id="rId5" Type="http://schemas.microsoft.com/office/2007/relationships/media" Target="../media/media35.mp3"/><Relationship Id="rId15" Type="http://schemas.microsoft.com/office/2007/relationships/hdphoto" Target="../media/hdphoto10.wdp"/><Relationship Id="rId10" Type="http://schemas.openxmlformats.org/officeDocument/2006/relationships/audio" Target="../media/media37.mp3"/><Relationship Id="rId4" Type="http://schemas.openxmlformats.org/officeDocument/2006/relationships/audio" Target="../media/media34.mp3"/><Relationship Id="rId9" Type="http://schemas.microsoft.com/office/2007/relationships/media" Target="../media/media37.mp3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p3"/><Relationship Id="rId13" Type="http://schemas.openxmlformats.org/officeDocument/2006/relationships/image" Target="../media/image1.jpg"/><Relationship Id="rId3" Type="http://schemas.microsoft.com/office/2007/relationships/media" Target="../media/media24.mp3"/><Relationship Id="rId7" Type="http://schemas.microsoft.com/office/2007/relationships/media" Target="../media/media3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41.png"/><Relationship Id="rId1" Type="http://schemas.microsoft.com/office/2007/relationships/media" Target="../media/media29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1.xml"/><Relationship Id="rId5" Type="http://schemas.microsoft.com/office/2007/relationships/media" Target="../media/media23.mp3"/><Relationship Id="rId15" Type="http://schemas.microsoft.com/office/2007/relationships/hdphoto" Target="../media/hdphoto11.wdp"/><Relationship Id="rId10" Type="http://schemas.openxmlformats.org/officeDocument/2006/relationships/audio" Target="../media/media39.mp3"/><Relationship Id="rId4" Type="http://schemas.openxmlformats.org/officeDocument/2006/relationships/audio" Target="../media/media24.mp3"/><Relationship Id="rId9" Type="http://schemas.microsoft.com/office/2007/relationships/media" Target="../media/media39.mp3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40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2.mp3"/><Relationship Id="rId16" Type="http://schemas.openxmlformats.org/officeDocument/2006/relationships/image" Target="../media/image17.png"/><Relationship Id="rId1" Type="http://schemas.microsoft.com/office/2007/relationships/media" Target="../media/media32.mp3"/><Relationship Id="rId6" Type="http://schemas.openxmlformats.org/officeDocument/2006/relationships/audio" Target="../media/media30.mp3"/><Relationship Id="rId11" Type="http://schemas.openxmlformats.org/officeDocument/2006/relationships/slideLayout" Target="../slideLayouts/slideLayout1.xml"/><Relationship Id="rId5" Type="http://schemas.microsoft.com/office/2007/relationships/media" Target="../media/media30.mp3"/><Relationship Id="rId15" Type="http://schemas.microsoft.com/office/2007/relationships/hdphoto" Target="../media/hdphoto12.wdp"/><Relationship Id="rId10" Type="http://schemas.openxmlformats.org/officeDocument/2006/relationships/audio" Target="../media/media41.mp3"/><Relationship Id="rId4" Type="http://schemas.openxmlformats.org/officeDocument/2006/relationships/audio" Target="../media/media40.mp3"/><Relationship Id="rId9" Type="http://schemas.microsoft.com/office/2007/relationships/media" Target="../media/media41.mp3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p3"/><Relationship Id="rId13" Type="http://schemas.openxmlformats.org/officeDocument/2006/relationships/image" Target="../media/image1.jpg"/><Relationship Id="rId3" Type="http://schemas.microsoft.com/office/2007/relationships/media" Target="../media/media11.mp3"/><Relationship Id="rId7" Type="http://schemas.microsoft.com/office/2007/relationships/media" Target="../media/media4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4.mp3"/><Relationship Id="rId16" Type="http://schemas.openxmlformats.org/officeDocument/2006/relationships/image" Target="../media/image44.png"/><Relationship Id="rId1" Type="http://schemas.microsoft.com/office/2007/relationships/media" Target="../media/media34.mp3"/><Relationship Id="rId6" Type="http://schemas.openxmlformats.org/officeDocument/2006/relationships/audio" Target="../media/media42.mp3"/><Relationship Id="rId11" Type="http://schemas.openxmlformats.org/officeDocument/2006/relationships/slideLayout" Target="../slideLayouts/slideLayout1.xml"/><Relationship Id="rId5" Type="http://schemas.microsoft.com/office/2007/relationships/media" Target="../media/media42.mp3"/><Relationship Id="rId15" Type="http://schemas.microsoft.com/office/2007/relationships/hdphoto" Target="../media/hdphoto13.wdp"/><Relationship Id="rId10" Type="http://schemas.openxmlformats.org/officeDocument/2006/relationships/audio" Target="../media/media33.mp3"/><Relationship Id="rId4" Type="http://schemas.openxmlformats.org/officeDocument/2006/relationships/audio" Target="../media/media11.mp3"/><Relationship Id="rId9" Type="http://schemas.microsoft.com/office/2007/relationships/media" Target="../media/media33.mp3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openxmlformats.org/officeDocument/2006/relationships/image" Target="../media/image1.jpg"/><Relationship Id="rId3" Type="http://schemas.microsoft.com/office/2007/relationships/media" Target="../media/media44.mp3"/><Relationship Id="rId7" Type="http://schemas.microsoft.com/office/2007/relationships/media" Target="../media/media2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9.png"/><Relationship Id="rId1" Type="http://schemas.microsoft.com/office/2007/relationships/media" Target="../media/media22.mp3"/><Relationship Id="rId6" Type="http://schemas.openxmlformats.org/officeDocument/2006/relationships/audio" Target="../media/media25.mp3"/><Relationship Id="rId11" Type="http://schemas.openxmlformats.org/officeDocument/2006/relationships/slideLayout" Target="../slideLayouts/slideLayout1.xml"/><Relationship Id="rId5" Type="http://schemas.microsoft.com/office/2007/relationships/media" Target="../media/media25.mp3"/><Relationship Id="rId15" Type="http://schemas.microsoft.com/office/2007/relationships/hdphoto" Target="../media/hdphoto14.wdp"/><Relationship Id="rId10" Type="http://schemas.openxmlformats.org/officeDocument/2006/relationships/audio" Target="../media/media5.mp3"/><Relationship Id="rId4" Type="http://schemas.openxmlformats.org/officeDocument/2006/relationships/audio" Target="../media/media44.mp3"/><Relationship Id="rId9" Type="http://schemas.microsoft.com/office/2007/relationships/media" Target="../media/media5.mp3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1.jpg"/><Relationship Id="rId3" Type="http://schemas.microsoft.com/office/2007/relationships/media" Target="../media/media4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47.png"/><Relationship Id="rId1" Type="http://schemas.microsoft.com/office/2007/relationships/media" Target="../media/media29.mp3"/><Relationship Id="rId6" Type="http://schemas.openxmlformats.org/officeDocument/2006/relationships/audio" Target="../media/media45.mp3"/><Relationship Id="rId11" Type="http://schemas.openxmlformats.org/officeDocument/2006/relationships/slideLayout" Target="../slideLayouts/slideLayout1.xml"/><Relationship Id="rId5" Type="http://schemas.microsoft.com/office/2007/relationships/media" Target="../media/media45.mp3"/><Relationship Id="rId15" Type="http://schemas.microsoft.com/office/2007/relationships/hdphoto" Target="../media/hdphoto15.wdp"/><Relationship Id="rId10" Type="http://schemas.openxmlformats.org/officeDocument/2006/relationships/audio" Target="../media/media38.mp3"/><Relationship Id="rId4" Type="http://schemas.openxmlformats.org/officeDocument/2006/relationships/audio" Target="../media/media4.mp3"/><Relationship Id="rId9" Type="http://schemas.microsoft.com/office/2007/relationships/media" Target="../media/media38.mp3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p3"/><Relationship Id="rId13" Type="http://schemas.openxmlformats.org/officeDocument/2006/relationships/image" Target="../media/image1.jpg"/><Relationship Id="rId3" Type="http://schemas.microsoft.com/office/2007/relationships/media" Target="../media/media41.mp3"/><Relationship Id="rId7" Type="http://schemas.microsoft.com/office/2007/relationships/media" Target="../media/media4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9.mp3"/><Relationship Id="rId16" Type="http://schemas.openxmlformats.org/officeDocument/2006/relationships/image" Target="../media/image10.png"/><Relationship Id="rId1" Type="http://schemas.microsoft.com/office/2007/relationships/media" Target="../media/media9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1.xml"/><Relationship Id="rId5" Type="http://schemas.microsoft.com/office/2007/relationships/media" Target="../media/media21.mp3"/><Relationship Id="rId15" Type="http://schemas.microsoft.com/office/2007/relationships/hdphoto" Target="../media/hdphoto16.wdp"/><Relationship Id="rId10" Type="http://schemas.openxmlformats.org/officeDocument/2006/relationships/audio" Target="../media/media47.mp3"/><Relationship Id="rId4" Type="http://schemas.openxmlformats.org/officeDocument/2006/relationships/audio" Target="../media/media41.mp3"/><Relationship Id="rId9" Type="http://schemas.microsoft.com/office/2007/relationships/media" Target="../media/media47.mp3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jpg"/><Relationship Id="rId3" Type="http://schemas.microsoft.com/office/2007/relationships/media" Target="../media/media25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50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1.xml"/><Relationship Id="rId5" Type="http://schemas.microsoft.com/office/2007/relationships/media" Target="../media/media24.mp3"/><Relationship Id="rId15" Type="http://schemas.microsoft.com/office/2007/relationships/hdphoto" Target="../media/hdphoto17.wdp"/><Relationship Id="rId10" Type="http://schemas.openxmlformats.org/officeDocument/2006/relationships/audio" Target="../media/media48.mp3"/><Relationship Id="rId4" Type="http://schemas.openxmlformats.org/officeDocument/2006/relationships/audio" Target="../media/media25.mp3"/><Relationship Id="rId9" Type="http://schemas.microsoft.com/office/2007/relationships/media" Target="../media/media48.mp3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p3"/><Relationship Id="rId13" Type="http://schemas.openxmlformats.org/officeDocument/2006/relationships/image" Target="../media/image1.jpg"/><Relationship Id="rId3" Type="http://schemas.microsoft.com/office/2007/relationships/media" Target="../media/media21.mp3"/><Relationship Id="rId7" Type="http://schemas.microsoft.com/office/2007/relationships/media" Target="../media/media5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7.mp3"/><Relationship Id="rId16" Type="http://schemas.openxmlformats.org/officeDocument/2006/relationships/image" Target="../media/image52.png"/><Relationship Id="rId1" Type="http://schemas.microsoft.com/office/2007/relationships/media" Target="../media/media37.mp3"/><Relationship Id="rId6" Type="http://schemas.openxmlformats.org/officeDocument/2006/relationships/audio" Target="../media/media49.mp3"/><Relationship Id="rId11" Type="http://schemas.openxmlformats.org/officeDocument/2006/relationships/slideLayout" Target="../slideLayouts/slideLayout1.xml"/><Relationship Id="rId5" Type="http://schemas.microsoft.com/office/2007/relationships/media" Target="../media/media49.mp3"/><Relationship Id="rId15" Type="http://schemas.microsoft.com/office/2007/relationships/hdphoto" Target="../media/hdphoto18.wdp"/><Relationship Id="rId10" Type="http://schemas.openxmlformats.org/officeDocument/2006/relationships/audio" Target="../media/media20.mp3"/><Relationship Id="rId4" Type="http://schemas.openxmlformats.org/officeDocument/2006/relationships/audio" Target="../media/media21.mp3"/><Relationship Id="rId9" Type="http://schemas.microsoft.com/office/2007/relationships/media" Target="../media/media20.mp3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microsoft.com/office/2007/relationships/hdphoto" Target="../media/hdphoto1.wdp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52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1.mp3"/><Relationship Id="rId16" Type="http://schemas.openxmlformats.org/officeDocument/2006/relationships/image" Target="../media/image54.png"/><Relationship Id="rId1" Type="http://schemas.microsoft.com/office/2007/relationships/media" Target="../media/media51.mp3"/><Relationship Id="rId6" Type="http://schemas.openxmlformats.org/officeDocument/2006/relationships/audio" Target="../media/media30.mp3"/><Relationship Id="rId11" Type="http://schemas.openxmlformats.org/officeDocument/2006/relationships/slideLayout" Target="../slideLayouts/slideLayout1.xml"/><Relationship Id="rId5" Type="http://schemas.microsoft.com/office/2007/relationships/media" Target="../media/media30.mp3"/><Relationship Id="rId15" Type="http://schemas.microsoft.com/office/2007/relationships/hdphoto" Target="../media/hdphoto19.wdp"/><Relationship Id="rId10" Type="http://schemas.openxmlformats.org/officeDocument/2006/relationships/audio" Target="../media/media41.mp3"/><Relationship Id="rId4" Type="http://schemas.openxmlformats.org/officeDocument/2006/relationships/audio" Target="../media/media52.mp3"/><Relationship Id="rId9" Type="http://schemas.microsoft.com/office/2007/relationships/media" Target="../media/media41.mp3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4.mp3"/><Relationship Id="rId13" Type="http://schemas.openxmlformats.org/officeDocument/2006/relationships/image" Target="../media/image1.jpg"/><Relationship Id="rId3" Type="http://schemas.microsoft.com/office/2007/relationships/media" Target="../media/media42.mp3"/><Relationship Id="rId7" Type="http://schemas.microsoft.com/office/2007/relationships/media" Target="../media/media5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3.mp3"/><Relationship Id="rId16" Type="http://schemas.openxmlformats.org/officeDocument/2006/relationships/image" Target="../media/image56.png"/><Relationship Id="rId1" Type="http://schemas.microsoft.com/office/2007/relationships/media" Target="../media/media53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1.xml"/><Relationship Id="rId5" Type="http://schemas.microsoft.com/office/2007/relationships/media" Target="../media/media11.mp3"/><Relationship Id="rId15" Type="http://schemas.microsoft.com/office/2007/relationships/hdphoto" Target="../media/hdphoto20.wdp"/><Relationship Id="rId10" Type="http://schemas.openxmlformats.org/officeDocument/2006/relationships/audio" Target="../media/media34.mp3"/><Relationship Id="rId4" Type="http://schemas.openxmlformats.org/officeDocument/2006/relationships/audio" Target="../media/media42.mp3"/><Relationship Id="rId9" Type="http://schemas.microsoft.com/office/2007/relationships/media" Target="../media/media34.mp3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3.mp3"/><Relationship Id="rId13" Type="http://schemas.openxmlformats.org/officeDocument/2006/relationships/image" Target="../media/image1.jpg"/><Relationship Id="rId3" Type="http://schemas.microsoft.com/office/2007/relationships/media" Target="../media/media14.mp3"/><Relationship Id="rId7" Type="http://schemas.microsoft.com/office/2007/relationships/media" Target="../media/media5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0.mp3"/><Relationship Id="rId16" Type="http://schemas.openxmlformats.org/officeDocument/2006/relationships/image" Target="../media/image16.png"/><Relationship Id="rId1" Type="http://schemas.microsoft.com/office/2007/relationships/media" Target="../media/media20.mp3"/><Relationship Id="rId6" Type="http://schemas.openxmlformats.org/officeDocument/2006/relationships/audio" Target="../media/media34.mp3"/><Relationship Id="rId11" Type="http://schemas.openxmlformats.org/officeDocument/2006/relationships/slideLayout" Target="../slideLayouts/slideLayout1.xml"/><Relationship Id="rId5" Type="http://schemas.microsoft.com/office/2007/relationships/media" Target="../media/media34.mp3"/><Relationship Id="rId15" Type="http://schemas.microsoft.com/office/2007/relationships/hdphoto" Target="../media/hdphoto21.wdp"/><Relationship Id="rId10" Type="http://schemas.openxmlformats.org/officeDocument/2006/relationships/audio" Target="../media/media55.mp3"/><Relationship Id="rId4" Type="http://schemas.openxmlformats.org/officeDocument/2006/relationships/audio" Target="../media/media14.mp3"/><Relationship Id="rId9" Type="http://schemas.microsoft.com/office/2007/relationships/media" Target="../media/media55.mp3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.jp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media56.mp3"/><Relationship Id="rId11" Type="http://schemas.openxmlformats.org/officeDocument/2006/relationships/slideLayout" Target="../slideLayouts/slideLayout1.xml"/><Relationship Id="rId5" Type="http://schemas.microsoft.com/office/2007/relationships/media" Target="../media/media56.mp3"/><Relationship Id="rId15" Type="http://schemas.microsoft.com/office/2007/relationships/hdphoto" Target="../media/hdphoto22.wdp"/><Relationship Id="rId10" Type="http://schemas.openxmlformats.org/officeDocument/2006/relationships/audio" Target="../media/media21.mp3"/><Relationship Id="rId4" Type="http://schemas.openxmlformats.org/officeDocument/2006/relationships/audio" Target="../media/media6.mp3"/><Relationship Id="rId9" Type="http://schemas.microsoft.com/office/2007/relationships/media" Target="../media/media21.mp3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.jpg"/><Relationship Id="rId3" Type="http://schemas.microsoft.com/office/2007/relationships/media" Target="../media/media30.mp3"/><Relationship Id="rId7" Type="http://schemas.microsoft.com/office/2007/relationships/media" Target="../media/media1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6.mp3"/><Relationship Id="rId16" Type="http://schemas.openxmlformats.org/officeDocument/2006/relationships/image" Target="../media/image61.png"/><Relationship Id="rId1" Type="http://schemas.microsoft.com/office/2007/relationships/media" Target="../media/media16.mp3"/><Relationship Id="rId6" Type="http://schemas.openxmlformats.org/officeDocument/2006/relationships/audio" Target="../media/media41.mp3"/><Relationship Id="rId11" Type="http://schemas.openxmlformats.org/officeDocument/2006/relationships/slideLayout" Target="../slideLayouts/slideLayout1.xml"/><Relationship Id="rId5" Type="http://schemas.microsoft.com/office/2007/relationships/media" Target="../media/media41.mp3"/><Relationship Id="rId15" Type="http://schemas.microsoft.com/office/2007/relationships/hdphoto" Target="../media/hdphoto23.wdp"/><Relationship Id="rId10" Type="http://schemas.openxmlformats.org/officeDocument/2006/relationships/audio" Target="../media/media57.mp3"/><Relationship Id="rId4" Type="http://schemas.openxmlformats.org/officeDocument/2006/relationships/audio" Target="../media/media30.mp3"/><Relationship Id="rId9" Type="http://schemas.microsoft.com/office/2007/relationships/media" Target="../media/media57.mp3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1.jpg"/><Relationship Id="rId3" Type="http://schemas.microsoft.com/office/2007/relationships/media" Target="../media/media58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63.png"/><Relationship Id="rId1" Type="http://schemas.microsoft.com/office/2007/relationships/media" Target="../media/media29.mp3"/><Relationship Id="rId6" Type="http://schemas.openxmlformats.org/officeDocument/2006/relationships/audio" Target="../media/media59.mp3"/><Relationship Id="rId11" Type="http://schemas.openxmlformats.org/officeDocument/2006/relationships/slideLayout" Target="../slideLayouts/slideLayout1.xml"/><Relationship Id="rId5" Type="http://schemas.microsoft.com/office/2007/relationships/media" Target="../media/media59.mp3"/><Relationship Id="rId15" Type="http://schemas.microsoft.com/office/2007/relationships/hdphoto" Target="../media/hdphoto24.wdp"/><Relationship Id="rId10" Type="http://schemas.openxmlformats.org/officeDocument/2006/relationships/audio" Target="../media/media35.mp3"/><Relationship Id="rId4" Type="http://schemas.openxmlformats.org/officeDocument/2006/relationships/audio" Target="../media/media58.mp3"/><Relationship Id="rId9" Type="http://schemas.microsoft.com/office/2007/relationships/media" Target="../media/media35.mp3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13" Type="http://schemas.openxmlformats.org/officeDocument/2006/relationships/image" Target="../media/image1.jpg"/><Relationship Id="rId3" Type="http://schemas.microsoft.com/office/2007/relationships/media" Target="../media/media60.mp3"/><Relationship Id="rId7" Type="http://schemas.microsoft.com/office/2007/relationships/media" Target="../media/media61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1.mp3"/><Relationship Id="rId16" Type="http://schemas.openxmlformats.org/officeDocument/2006/relationships/image" Target="../media/image65.png"/><Relationship Id="rId1" Type="http://schemas.microsoft.com/office/2007/relationships/media" Target="../media/media21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1.xml"/><Relationship Id="rId5" Type="http://schemas.microsoft.com/office/2007/relationships/media" Target="../media/media20.mp3"/><Relationship Id="rId15" Type="http://schemas.microsoft.com/office/2007/relationships/hdphoto" Target="../media/hdphoto25.wdp"/><Relationship Id="rId10" Type="http://schemas.openxmlformats.org/officeDocument/2006/relationships/audio" Target="../media/media42.mp3"/><Relationship Id="rId4" Type="http://schemas.openxmlformats.org/officeDocument/2006/relationships/audio" Target="../media/media60.mp3"/><Relationship Id="rId9" Type="http://schemas.microsoft.com/office/2007/relationships/media" Target="../media/media42.mp3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6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9.mp3"/><Relationship Id="rId16" Type="http://schemas.openxmlformats.org/officeDocument/2006/relationships/image" Target="../media/image67.png"/><Relationship Id="rId1" Type="http://schemas.microsoft.com/office/2007/relationships/media" Target="../media/media59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1.xml"/><Relationship Id="rId5" Type="http://schemas.microsoft.com/office/2007/relationships/media" Target="../media/media29.mp3"/><Relationship Id="rId15" Type="http://schemas.microsoft.com/office/2007/relationships/hdphoto" Target="../media/hdphoto26.wdp"/><Relationship Id="rId10" Type="http://schemas.openxmlformats.org/officeDocument/2006/relationships/audio" Target="../media/media23.mp3"/><Relationship Id="rId4" Type="http://schemas.openxmlformats.org/officeDocument/2006/relationships/audio" Target="../media/media62.mp3"/><Relationship Id="rId9" Type="http://schemas.microsoft.com/office/2007/relationships/media" Target="../media/media23.mp3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0.mp3"/><Relationship Id="rId13" Type="http://schemas.openxmlformats.org/officeDocument/2006/relationships/image" Target="../media/image1.jpg"/><Relationship Id="rId3" Type="http://schemas.microsoft.com/office/2007/relationships/media" Target="../media/media20.mp3"/><Relationship Id="rId7" Type="http://schemas.microsoft.com/office/2007/relationships/media" Target="../media/media6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49.mp3"/><Relationship Id="rId16" Type="http://schemas.openxmlformats.org/officeDocument/2006/relationships/image" Target="../media/image69.png"/><Relationship Id="rId1" Type="http://schemas.microsoft.com/office/2007/relationships/media" Target="../media/media49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1.xml"/><Relationship Id="rId5" Type="http://schemas.microsoft.com/office/2007/relationships/media" Target="../media/media14.mp3"/><Relationship Id="rId15" Type="http://schemas.microsoft.com/office/2007/relationships/hdphoto" Target="../media/hdphoto27.wdp"/><Relationship Id="rId10" Type="http://schemas.openxmlformats.org/officeDocument/2006/relationships/audio" Target="../media/media63.mp3"/><Relationship Id="rId4" Type="http://schemas.openxmlformats.org/officeDocument/2006/relationships/audio" Target="../media/media20.mp3"/><Relationship Id="rId9" Type="http://schemas.microsoft.com/office/2007/relationships/media" Target="../media/media63.mp3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image" Target="../media/image1.jpg"/><Relationship Id="rId3" Type="http://schemas.microsoft.com/office/2007/relationships/media" Target="../media/media37.mp3"/><Relationship Id="rId7" Type="http://schemas.microsoft.com/office/2007/relationships/media" Target="../media/media21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5.mp3"/><Relationship Id="rId16" Type="http://schemas.openxmlformats.org/officeDocument/2006/relationships/image" Target="../media/image71.png"/><Relationship Id="rId1" Type="http://schemas.microsoft.com/office/2007/relationships/media" Target="../media/media35.mp3"/><Relationship Id="rId6" Type="http://schemas.openxmlformats.org/officeDocument/2006/relationships/audio" Target="../media/media64.mp3"/><Relationship Id="rId11" Type="http://schemas.openxmlformats.org/officeDocument/2006/relationships/slideLayout" Target="../slideLayouts/slideLayout1.xml"/><Relationship Id="rId5" Type="http://schemas.microsoft.com/office/2007/relationships/media" Target="../media/media64.mp3"/><Relationship Id="rId15" Type="http://schemas.microsoft.com/office/2007/relationships/hdphoto" Target="../media/hdphoto28.wdp"/><Relationship Id="rId10" Type="http://schemas.openxmlformats.org/officeDocument/2006/relationships/audio" Target="../media/media49.mp3"/><Relationship Id="rId4" Type="http://schemas.openxmlformats.org/officeDocument/2006/relationships/audio" Target="../media/media37.mp3"/><Relationship Id="rId9" Type="http://schemas.microsoft.com/office/2007/relationships/media" Target="../media/media49.mp3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.jpg"/><Relationship Id="rId3" Type="http://schemas.microsoft.com/office/2007/relationships/media" Target="../media/media3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.xml"/><Relationship Id="rId5" Type="http://schemas.microsoft.com/office/2007/relationships/media" Target="../media/media7.mp3"/><Relationship Id="rId15" Type="http://schemas.microsoft.com/office/2007/relationships/hdphoto" Target="../media/hdphoto2.wdp"/><Relationship Id="rId10" Type="http://schemas.openxmlformats.org/officeDocument/2006/relationships/audio" Target="../media/media9.mp3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13" Type="http://schemas.openxmlformats.org/officeDocument/2006/relationships/image" Target="../media/image1.jpg"/><Relationship Id="rId3" Type="http://schemas.microsoft.com/office/2007/relationships/media" Target="../media/media32.mp3"/><Relationship Id="rId7" Type="http://schemas.microsoft.com/office/2007/relationships/media" Target="../media/media6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6.mp3"/><Relationship Id="rId16" Type="http://schemas.openxmlformats.org/officeDocument/2006/relationships/image" Target="../media/image73.png"/><Relationship Id="rId1" Type="http://schemas.microsoft.com/office/2007/relationships/media" Target="../media/media16.mp3"/><Relationship Id="rId6" Type="http://schemas.openxmlformats.org/officeDocument/2006/relationships/audio" Target="../media/media41.mp3"/><Relationship Id="rId11" Type="http://schemas.openxmlformats.org/officeDocument/2006/relationships/slideLayout" Target="../slideLayouts/slideLayout1.xml"/><Relationship Id="rId5" Type="http://schemas.microsoft.com/office/2007/relationships/media" Target="../media/media41.mp3"/><Relationship Id="rId15" Type="http://schemas.microsoft.com/office/2007/relationships/hdphoto" Target="../media/hdphoto29.wdp"/><Relationship Id="rId10" Type="http://schemas.openxmlformats.org/officeDocument/2006/relationships/audio" Target="../media/media14.mp3"/><Relationship Id="rId4" Type="http://schemas.openxmlformats.org/officeDocument/2006/relationships/audio" Target="../media/media32.mp3"/><Relationship Id="rId9" Type="http://schemas.microsoft.com/office/2007/relationships/media" Target="../media/media14.mp3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p3"/><Relationship Id="rId13" Type="http://schemas.openxmlformats.org/officeDocument/2006/relationships/image" Target="../media/image1.jpg"/><Relationship Id="rId3" Type="http://schemas.microsoft.com/office/2007/relationships/media" Target="../media/media60.mp3"/><Relationship Id="rId7" Type="http://schemas.microsoft.com/office/2007/relationships/media" Target="../media/media6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1.mp3"/><Relationship Id="rId16" Type="http://schemas.openxmlformats.org/officeDocument/2006/relationships/image" Target="../media/image75.png"/><Relationship Id="rId1" Type="http://schemas.microsoft.com/office/2007/relationships/media" Target="../media/media11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1.xml"/><Relationship Id="rId5" Type="http://schemas.microsoft.com/office/2007/relationships/media" Target="../media/media21.mp3"/><Relationship Id="rId15" Type="http://schemas.microsoft.com/office/2007/relationships/hdphoto" Target="../media/hdphoto30.wdp"/><Relationship Id="rId10" Type="http://schemas.openxmlformats.org/officeDocument/2006/relationships/audio" Target="../media/media20.mp3"/><Relationship Id="rId4" Type="http://schemas.openxmlformats.org/officeDocument/2006/relationships/audio" Target="../media/media60.mp3"/><Relationship Id="rId9" Type="http://schemas.microsoft.com/office/2007/relationships/media" Target="../media/media20.mp3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67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77.png"/><Relationship Id="rId1" Type="http://schemas.microsoft.com/office/2007/relationships/media" Target="../media/media5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1.xml"/><Relationship Id="rId5" Type="http://schemas.microsoft.com/office/2007/relationships/media" Target="../media/media29.mp3"/><Relationship Id="rId15" Type="http://schemas.microsoft.com/office/2007/relationships/hdphoto" Target="../media/hdphoto31.wdp"/><Relationship Id="rId10" Type="http://schemas.openxmlformats.org/officeDocument/2006/relationships/audio" Target="../media/media23.mp3"/><Relationship Id="rId4" Type="http://schemas.openxmlformats.org/officeDocument/2006/relationships/audio" Target="../media/media67.mp3"/><Relationship Id="rId9" Type="http://schemas.microsoft.com/office/2007/relationships/media" Target="../media/media23.mp3"/><Relationship Id="rId1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32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79.png"/><Relationship Id="rId1" Type="http://schemas.microsoft.com/office/2007/relationships/media" Target="../media/media10.mp3"/><Relationship Id="rId6" Type="http://schemas.openxmlformats.org/officeDocument/2006/relationships/audio" Target="../media/media33.mp3"/><Relationship Id="rId11" Type="http://schemas.openxmlformats.org/officeDocument/2006/relationships/slideLayout" Target="../slideLayouts/slideLayout1.xml"/><Relationship Id="rId5" Type="http://schemas.microsoft.com/office/2007/relationships/media" Target="../media/media33.mp3"/><Relationship Id="rId15" Type="http://schemas.microsoft.com/office/2007/relationships/hdphoto" Target="../media/hdphoto32.wdp"/><Relationship Id="rId10" Type="http://schemas.openxmlformats.org/officeDocument/2006/relationships/audio" Target="../media/media68.mp3"/><Relationship Id="rId4" Type="http://schemas.openxmlformats.org/officeDocument/2006/relationships/audio" Target="../media/media32.mp3"/><Relationship Id="rId9" Type="http://schemas.microsoft.com/office/2007/relationships/media" Target="../media/media68.mp3"/><Relationship Id="rId1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p3"/><Relationship Id="rId13" Type="http://schemas.openxmlformats.org/officeDocument/2006/relationships/image" Target="../media/image1.jpg"/><Relationship Id="rId3" Type="http://schemas.microsoft.com/office/2007/relationships/media" Target="../media/media12.mp3"/><Relationship Id="rId7" Type="http://schemas.microsoft.com/office/2007/relationships/media" Target="../media/media69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1.mp3"/><Relationship Id="rId16" Type="http://schemas.openxmlformats.org/officeDocument/2006/relationships/image" Target="../media/image81.png"/><Relationship Id="rId1" Type="http://schemas.microsoft.com/office/2007/relationships/media" Target="../media/media11.mp3"/><Relationship Id="rId6" Type="http://schemas.openxmlformats.org/officeDocument/2006/relationships/audio" Target="../media/media34.mp3"/><Relationship Id="rId11" Type="http://schemas.openxmlformats.org/officeDocument/2006/relationships/slideLayout" Target="../slideLayouts/slideLayout1.xml"/><Relationship Id="rId5" Type="http://schemas.microsoft.com/office/2007/relationships/media" Target="../media/media34.mp3"/><Relationship Id="rId15" Type="http://schemas.microsoft.com/office/2007/relationships/hdphoto" Target="../media/hdphoto33.wdp"/><Relationship Id="rId10" Type="http://schemas.openxmlformats.org/officeDocument/2006/relationships/audio" Target="../media/media21.mp3"/><Relationship Id="rId4" Type="http://schemas.openxmlformats.org/officeDocument/2006/relationships/audio" Target="../media/media12.mp3"/><Relationship Id="rId9" Type="http://schemas.microsoft.com/office/2007/relationships/media" Target="../media/media21.mp3"/><Relationship Id="rId1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3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83.png"/><Relationship Id="rId1" Type="http://schemas.microsoft.com/office/2007/relationships/media" Target="../media/media5.mp3"/><Relationship Id="rId6" Type="http://schemas.openxmlformats.org/officeDocument/2006/relationships/audio" Target="../media/media70.mp3"/><Relationship Id="rId11" Type="http://schemas.openxmlformats.org/officeDocument/2006/relationships/slideLayout" Target="../slideLayouts/slideLayout1.xml"/><Relationship Id="rId5" Type="http://schemas.microsoft.com/office/2007/relationships/media" Target="../media/media70.mp3"/><Relationship Id="rId15" Type="http://schemas.microsoft.com/office/2007/relationships/hdphoto" Target="../media/hdphoto34.wdp"/><Relationship Id="rId10" Type="http://schemas.openxmlformats.org/officeDocument/2006/relationships/audio" Target="../media/media38.mp3"/><Relationship Id="rId4" Type="http://schemas.openxmlformats.org/officeDocument/2006/relationships/audio" Target="../media/media23.mp3"/><Relationship Id="rId9" Type="http://schemas.microsoft.com/office/2007/relationships/media" Target="../media/media38.mp3"/><Relationship Id="rId1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1.jpg"/><Relationship Id="rId3" Type="http://schemas.microsoft.com/office/2007/relationships/media" Target="../media/media71.mp3"/><Relationship Id="rId7" Type="http://schemas.microsoft.com/office/2007/relationships/media" Target="../media/media32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3.mp3"/><Relationship Id="rId16" Type="http://schemas.openxmlformats.org/officeDocument/2006/relationships/image" Target="../media/image85.png"/><Relationship Id="rId1" Type="http://schemas.microsoft.com/office/2007/relationships/media" Target="../media/media33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.xml"/><Relationship Id="rId5" Type="http://schemas.microsoft.com/office/2007/relationships/media" Target="../media/media12.mp3"/><Relationship Id="rId15" Type="http://schemas.microsoft.com/office/2007/relationships/hdphoto" Target="../media/hdphoto35.wdp"/><Relationship Id="rId10" Type="http://schemas.openxmlformats.org/officeDocument/2006/relationships/audio" Target="../media/media30.mp3"/><Relationship Id="rId4" Type="http://schemas.openxmlformats.org/officeDocument/2006/relationships/audio" Target="../media/media71.mp3"/><Relationship Id="rId9" Type="http://schemas.microsoft.com/office/2007/relationships/media" Target="../media/media30.mp3"/><Relationship Id="rId1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1.jp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25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.xml"/><Relationship Id="rId5" Type="http://schemas.microsoft.com/office/2007/relationships/media" Target="../media/media12.mp3"/><Relationship Id="rId15" Type="http://schemas.microsoft.com/office/2007/relationships/hdphoto" Target="../media/hdphoto3.wdp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microsoft.com/office/2007/relationships/media" Target="../media/media8.mp3"/><Relationship Id="rId12" Type="http://schemas.openxmlformats.org/officeDocument/2006/relationships/audio" Target="../media/media15.mp3"/><Relationship Id="rId17" Type="http://schemas.microsoft.com/office/2007/relationships/hdphoto" Target="../media/hdphoto4.wdp"/><Relationship Id="rId2" Type="http://schemas.openxmlformats.org/officeDocument/2006/relationships/audio" Target="../media/media6.mp3"/><Relationship Id="rId16" Type="http://schemas.openxmlformats.org/officeDocument/2006/relationships/image" Target="../media/image26.png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microsoft.com/office/2007/relationships/media" Target="../media/media15.mp3"/><Relationship Id="rId5" Type="http://schemas.microsoft.com/office/2007/relationships/media" Target="../media/media7.mp3"/><Relationship Id="rId15" Type="http://schemas.openxmlformats.org/officeDocument/2006/relationships/image" Target="../media/image1.jpg"/><Relationship Id="rId10" Type="http://schemas.openxmlformats.org/officeDocument/2006/relationships/audio" Target="../media/media9.mp3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1.jpg"/><Relationship Id="rId3" Type="http://schemas.microsoft.com/office/2007/relationships/media" Target="../media/media8.mp3"/><Relationship Id="rId7" Type="http://schemas.microsoft.com/office/2007/relationships/media" Target="../media/media1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29.png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1.xml"/><Relationship Id="rId5" Type="http://schemas.microsoft.com/office/2007/relationships/media" Target="../media/media9.mp3"/><Relationship Id="rId15" Type="http://schemas.microsoft.com/office/2007/relationships/hdphoto" Target="../media/hdphoto5.wdp"/><Relationship Id="rId10" Type="http://schemas.openxmlformats.org/officeDocument/2006/relationships/audio" Target="../media/media17.mp3"/><Relationship Id="rId4" Type="http://schemas.openxmlformats.org/officeDocument/2006/relationships/audio" Target="../media/media8.mp3"/><Relationship Id="rId9" Type="http://schemas.microsoft.com/office/2007/relationships/media" Target="../media/media17.mp3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19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8.mp3"/><Relationship Id="rId16" Type="http://schemas.openxmlformats.org/officeDocument/2006/relationships/image" Target="../media/image31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1.xml"/><Relationship Id="rId5" Type="http://schemas.microsoft.com/office/2007/relationships/media" Target="../media/media20.mp3"/><Relationship Id="rId15" Type="http://schemas.microsoft.com/office/2007/relationships/hdphoto" Target="../media/hdphoto6.wdp"/><Relationship Id="rId10" Type="http://schemas.openxmlformats.org/officeDocument/2006/relationships/audio" Target="../media/media21.mp3"/><Relationship Id="rId4" Type="http://schemas.openxmlformats.org/officeDocument/2006/relationships/audio" Target="../media/media19.mp3"/><Relationship Id="rId9" Type="http://schemas.microsoft.com/office/2007/relationships/media" Target="../media/media21.mp3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openxmlformats.org/officeDocument/2006/relationships/image" Target="../media/image1.jpg"/><Relationship Id="rId3" Type="http://schemas.microsoft.com/office/2007/relationships/media" Target="../media/media23.mp3"/><Relationship Id="rId7" Type="http://schemas.microsoft.com/office/2007/relationships/media" Target="../media/media2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33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1.xml"/><Relationship Id="rId5" Type="http://schemas.microsoft.com/office/2007/relationships/media" Target="../media/media24.mp3"/><Relationship Id="rId15" Type="http://schemas.microsoft.com/office/2007/relationships/hdphoto" Target="../media/hdphoto7.wdp"/><Relationship Id="rId10" Type="http://schemas.openxmlformats.org/officeDocument/2006/relationships/audio" Target="../media/media26.mp3"/><Relationship Id="rId4" Type="http://schemas.openxmlformats.org/officeDocument/2006/relationships/audio" Target="../media/media23.mp3"/><Relationship Id="rId9" Type="http://schemas.microsoft.com/office/2007/relationships/media" Target="../media/media26.mp3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openxmlformats.org/officeDocument/2006/relationships/image" Target="../media/image1.jpg"/><Relationship Id="rId3" Type="http://schemas.microsoft.com/office/2007/relationships/media" Target="../media/media22.mp3"/><Relationship Id="rId7" Type="http://schemas.microsoft.com/office/2007/relationships/media" Target="../media/media2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1" Type="http://schemas.microsoft.com/office/2007/relationships/media" Target="../media/media4.mp3"/><Relationship Id="rId6" Type="http://schemas.openxmlformats.org/officeDocument/2006/relationships/audio" Target="../media/media27.mp3"/><Relationship Id="rId11" Type="http://schemas.openxmlformats.org/officeDocument/2006/relationships/slideLayout" Target="../slideLayouts/slideLayout1.xml"/><Relationship Id="rId5" Type="http://schemas.microsoft.com/office/2007/relationships/media" Target="../media/media27.mp3"/><Relationship Id="rId15" Type="http://schemas.microsoft.com/office/2007/relationships/hdphoto" Target="../media/hdphoto8.wdp"/><Relationship Id="rId10" Type="http://schemas.openxmlformats.org/officeDocument/2006/relationships/audio" Target="../media/media29.mp3"/><Relationship Id="rId4" Type="http://schemas.openxmlformats.org/officeDocument/2006/relationships/audio" Target="../media/media22.mp3"/><Relationship Id="rId9" Type="http://schemas.microsoft.com/office/2007/relationships/media" Target="../media/media29.mp3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46" y="4103028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7" y="8784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9" y="1851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6678" y="223362"/>
            <a:ext cx="58705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 ?</a:t>
            </a:r>
            <a:r>
              <a:rPr lang="en-US" sz="115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115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86535" y="1861643"/>
            <a:ext cx="1844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>
                <a:solidFill>
                  <a:srgbClr val="0070C0"/>
                </a:solidFill>
              </a:rPr>
              <a:t>For ESL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9" y="1317628"/>
            <a:ext cx="6096000" cy="304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13" y="1777261"/>
            <a:ext cx="1466976" cy="108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03" y="3419658"/>
            <a:ext cx="1867870" cy="14251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3.7037E-6 L 3.95833E-6 -0.04375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9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Cow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</a:p>
        </p:txBody>
      </p:sp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72664"/>
            <a:ext cx="609600" cy="609600"/>
          </a:xfrm>
          <a:prstGeom prst="rect">
            <a:avLst/>
          </a:prstGeom>
        </p:spPr>
      </p:pic>
      <p:pic>
        <p:nvPicPr>
          <p:cNvPr id="11" name="buffa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816" y="-672664"/>
            <a:ext cx="609600" cy="609600"/>
          </a:xfrm>
          <a:prstGeom prst="rect">
            <a:avLst/>
          </a:prstGeom>
        </p:spPr>
      </p:pic>
      <p:pic>
        <p:nvPicPr>
          <p:cNvPr id="13" name="antelop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9632" y="-672664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8133" y="-672664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46634" y="-632768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40327"/>
            <a:ext cx="609600" cy="609600"/>
          </a:xfrm>
          <a:prstGeom prst="rect">
            <a:avLst/>
          </a:prstGeom>
        </p:spPr>
      </p:pic>
      <p:pic>
        <p:nvPicPr>
          <p:cNvPr id="3" name="tig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40327"/>
            <a:ext cx="609600" cy="609600"/>
          </a:xfrm>
          <a:prstGeom prst="rect">
            <a:avLst/>
          </a:prstGeom>
        </p:spPr>
      </p:pic>
      <p:pic>
        <p:nvPicPr>
          <p:cNvPr id="11" name="c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93017" y="-640327"/>
            <a:ext cx="609600" cy="609600"/>
          </a:xfrm>
          <a:prstGeom prst="rect">
            <a:avLst/>
          </a:prstGeom>
        </p:spPr>
      </p:pic>
      <p:pic>
        <p:nvPicPr>
          <p:cNvPr id="14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03601" y="-640327"/>
            <a:ext cx="609600" cy="609600"/>
          </a:xfrm>
          <a:prstGeom prst="rect">
            <a:avLst/>
          </a:prstGeom>
        </p:spPr>
      </p:pic>
      <p:pic>
        <p:nvPicPr>
          <p:cNvPr id="15" name="rabbi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4185" y="-640327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Owl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Falcon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pic>
        <p:nvPicPr>
          <p:cNvPr id="4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falco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urkey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chicke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chicke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617834"/>
            <a:ext cx="47937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2" y="617835"/>
            <a:ext cx="479372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w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c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9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g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00179"/>
            <a:ext cx="609600" cy="6096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00179"/>
            <a:ext cx="609600" cy="609600"/>
          </a:xfrm>
          <a:prstGeom prst="rect">
            <a:avLst/>
          </a:prstGeom>
        </p:spPr>
      </p:pic>
      <p:pic>
        <p:nvPicPr>
          <p:cNvPr id="10" name="dog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11930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11930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0017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88312"/>
            <a:ext cx="609600" cy="609600"/>
          </a:xfrm>
          <a:prstGeom prst="rect">
            <a:avLst/>
          </a:prstGeom>
        </p:spPr>
      </p:pic>
      <p:pic>
        <p:nvPicPr>
          <p:cNvPr id="8" name="d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8831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88312"/>
            <a:ext cx="609600" cy="609600"/>
          </a:xfrm>
          <a:prstGeom prst="rect">
            <a:avLst/>
          </a:prstGeom>
        </p:spPr>
      </p:pic>
      <p:pic>
        <p:nvPicPr>
          <p:cNvPr id="15" name="falc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88312"/>
            <a:ext cx="609600" cy="6096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4832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duck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du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chicke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8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Humpback whale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Elephant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pic>
        <p:nvPicPr>
          <p:cNvPr id="2" name="humpback-whal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hinocero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7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1" name="elephan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3" name="elepha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4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2" y="355056"/>
            <a:ext cx="54898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2" y="355056"/>
            <a:ext cx="54898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Rooster</a:t>
            </a:r>
          </a:p>
        </p:txBody>
      </p:sp>
      <p:pic>
        <p:nvPicPr>
          <p:cNvPr id="7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8831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88312"/>
            <a:ext cx="609600" cy="609600"/>
          </a:xfrm>
          <a:prstGeom prst="rect">
            <a:avLst/>
          </a:prstGeom>
        </p:spPr>
      </p:pic>
      <p:pic>
        <p:nvPicPr>
          <p:cNvPr id="15" name="falc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88312"/>
            <a:ext cx="609600" cy="6096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48329"/>
            <a:ext cx="609600" cy="609600"/>
          </a:xfrm>
          <a:prstGeom prst="rect">
            <a:avLst/>
          </a:prstGeom>
        </p:spPr>
      </p:pic>
      <p:pic>
        <p:nvPicPr>
          <p:cNvPr id="3" name="falc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88312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75302"/>
            <a:ext cx="458487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75302"/>
            <a:ext cx="4584878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bbi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accoo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guinea-pig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guinea-pi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5" name="pand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-33606"/>
            <a:ext cx="4780169" cy="4780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-33606"/>
            <a:ext cx="4780169" cy="47801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African grey parrot</a:t>
            </a:r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22587"/>
            <a:ext cx="609600" cy="6096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234" y="-667408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Alligator</a:t>
            </a:r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52468" y="-667408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Duck</a:t>
            </a:r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28702" y="-667408"/>
            <a:ext cx="609600" cy="609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Rooster</a:t>
            </a:r>
          </a:p>
        </p:txBody>
      </p:sp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75436" y="-722587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Horse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Buffalo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Rhinoceros</a:t>
            </a:r>
          </a:p>
        </p:txBody>
      </p:sp>
      <p:pic>
        <p:nvPicPr>
          <p:cNvPr id="3" name="hor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hor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8788" y="-609600"/>
            <a:ext cx="609600" cy="609600"/>
          </a:xfrm>
          <a:prstGeom prst="rect">
            <a:avLst/>
          </a:prstGeom>
        </p:spPr>
      </p:pic>
      <p:pic>
        <p:nvPicPr>
          <p:cNvPr id="13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7576" y="-609600"/>
            <a:ext cx="609600" cy="609600"/>
          </a:xfrm>
          <a:prstGeom prst="rect">
            <a:avLst/>
          </a:prstGeom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66364" y="-609600"/>
            <a:ext cx="609600" cy="609600"/>
          </a:xfrm>
          <a:prstGeom prst="rect">
            <a:avLst/>
          </a:prstGeom>
        </p:spPr>
      </p:pic>
      <p:pic>
        <p:nvPicPr>
          <p:cNvPr id="18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5515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93075"/>
            <a:ext cx="4629874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93075"/>
            <a:ext cx="4629874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li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do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leopard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leopar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tig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Lion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pic>
        <p:nvPicPr>
          <p:cNvPr id="4" name="pand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sheep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li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l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64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99" y="1576181"/>
            <a:ext cx="618767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99" y="1576181"/>
            <a:ext cx="6187670" cy="2743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Alligator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Lizard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Anteater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lligato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liz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lizar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3383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775302"/>
            <a:ext cx="33762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Antelope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Moose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775302"/>
            <a:ext cx="3376246" cy="3657600"/>
          </a:xfrm>
          <a:prstGeom prst="rect">
            <a:avLst/>
          </a:prstGeom>
        </p:spPr>
      </p:pic>
      <p:pic>
        <p:nvPicPr>
          <p:cNvPr id="2" name="antelo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7" name="rhinoceros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1" name="moose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3" name="moos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480939"/>
            <a:ext cx="2586246" cy="3962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480939"/>
            <a:ext cx="2586246" cy="396292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Penguin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ow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pengui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turkey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ca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93" y="793075"/>
            <a:ext cx="27432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93" y="793075"/>
            <a:ext cx="27432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pi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pand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5" name="dog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4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21701"/>
            <a:ext cx="3438144" cy="429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21701"/>
            <a:ext cx="3438144" cy="42976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Penguin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engui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pengu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3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pic>
        <p:nvPicPr>
          <p:cNvPr id="4" name="guinea-pig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pand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shee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pig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pi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96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44" y="661781"/>
            <a:ext cx="242177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44" y="661781"/>
            <a:ext cx="242177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a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abbi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rabbi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racco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guinea-pig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Alligator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Anteater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Humpback whale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5" y="769021"/>
            <a:ext cx="422495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5" y="769021"/>
            <a:ext cx="422495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ntelo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20" name="cow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21" name="rhinoceros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22" name="rhinocero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23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4" name="Pentagon 23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5" name="Pentagon 24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14" y="888823"/>
            <a:ext cx="438055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14" y="888823"/>
            <a:ext cx="438055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Raccoon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Panda</a:t>
            </a:r>
          </a:p>
        </p:txBody>
      </p:sp>
      <p:pic>
        <p:nvPicPr>
          <p:cNvPr id="7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pi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racco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pand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4" name="Pentagon 13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5" name="Pentagon 14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</a:t>
            </a:r>
          </a:p>
        </p:txBody>
      </p:sp>
      <p:pic>
        <p:nvPicPr>
          <p:cNvPr id="7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oos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0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9559" y="-609600"/>
            <a:ext cx="609600" cy="609600"/>
          </a:xfrm>
          <a:prstGeom prst="rect">
            <a:avLst/>
          </a:prstGeom>
        </p:spPr>
      </p:pic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9518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9477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Moose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pic>
        <p:nvPicPr>
          <p:cNvPr id="2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cow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7" name="zebr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1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3" name="sheep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96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alpa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1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4" name="tig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5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1" y="66178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1" y="66178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turkey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turke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3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chicke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zebr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zebr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3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535" y="-609600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17470" y="-609600"/>
            <a:ext cx="609600" cy="609600"/>
          </a:xfrm>
          <a:prstGeom prst="rect">
            <a:avLst/>
          </a:prstGeom>
        </p:spPr>
      </p:pic>
      <p:pic>
        <p:nvPicPr>
          <p:cNvPr id="18" name="buffalo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651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0797" y="5532437"/>
            <a:ext cx="4781203" cy="1325563"/>
          </a:xfrm>
        </p:spPr>
        <p:txBody>
          <a:bodyPr>
            <a:noAutofit/>
          </a:bodyPr>
          <a:lstStyle/>
          <a:p>
            <a:r>
              <a:rPr lang="en-US" b="1"/>
              <a:t>Continue to update</a:t>
            </a:r>
          </a:p>
        </p:txBody>
      </p:sp>
    </p:spTree>
    <p:extLst>
      <p:ext uri="{BB962C8B-B14F-4D97-AF65-F5344CB8AC3E}">
        <p14:creationId xmlns:p14="http://schemas.microsoft.com/office/powerpoint/2010/main" val="366481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6" y="58025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6" y="58025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Moose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145" y="-722586"/>
            <a:ext cx="609600" cy="6096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22586"/>
            <a:ext cx="609600" cy="6096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7321" y="-722586"/>
            <a:ext cx="609600" cy="6096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67409" y="-722586"/>
            <a:ext cx="609600" cy="6096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07497" y="-722586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2509755" y="1486376"/>
            <a:ext cx="5802015" cy="2743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Alligator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Humpback whale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Anteater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2509755" y="1486376"/>
            <a:ext cx="5802015" cy="2743200"/>
          </a:xfrm>
          <a:prstGeom prst="rect">
            <a:avLst/>
          </a:prstGeom>
        </p:spPr>
      </p:pic>
      <p:pic>
        <p:nvPicPr>
          <p:cNvPr id="7" name="anteat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46297" y="-754117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12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12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6178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6178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Anteater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Humpback whale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pic>
        <p:nvPicPr>
          <p:cNvPr id="7" name="antelope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8" name="antelop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8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1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</a:p>
        </p:txBody>
      </p:sp>
      <p:pic>
        <p:nvPicPr>
          <p:cNvPr id="3" name="a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917" y="-722586"/>
            <a:ext cx="609600" cy="609600"/>
          </a:xfrm>
          <a:prstGeom prst="rect">
            <a:avLst/>
          </a:prstGeom>
        </p:spPr>
      </p:pic>
      <p:pic>
        <p:nvPicPr>
          <p:cNvPr id="11" name="ap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22586"/>
            <a:ext cx="609600" cy="609600"/>
          </a:xfrm>
          <a:prstGeom prst="rect">
            <a:avLst/>
          </a:prstGeom>
        </p:spPr>
      </p:pic>
      <p:pic>
        <p:nvPicPr>
          <p:cNvPr id="13" name="pand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1949" y="-722586"/>
            <a:ext cx="609600" cy="609600"/>
          </a:xfrm>
          <a:prstGeom prst="rect">
            <a:avLst/>
          </a:prstGeom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81465" y="-722586"/>
            <a:ext cx="609600" cy="609600"/>
          </a:xfrm>
          <a:prstGeom prst="rect">
            <a:avLst/>
          </a:prstGeom>
        </p:spPr>
      </p:pic>
      <p:pic>
        <p:nvPicPr>
          <p:cNvPr id="18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6512" y="-722586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9" y="1500304"/>
            <a:ext cx="5802015" cy="27153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Dove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Turkey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Bat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9" y="1500304"/>
            <a:ext cx="5802015" cy="2715343"/>
          </a:xfrm>
          <a:prstGeom prst="rect">
            <a:avLst/>
          </a:prstGeom>
        </p:spPr>
      </p:pic>
      <p:pic>
        <p:nvPicPr>
          <p:cNvPr id="4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38352"/>
            <a:ext cx="609600" cy="609600"/>
          </a:xfrm>
          <a:prstGeom prst="rect">
            <a:avLst/>
          </a:prstGeom>
        </p:spPr>
      </p:pic>
      <p:pic>
        <p:nvPicPr>
          <p:cNvPr id="5" name="turkey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38352"/>
            <a:ext cx="609600" cy="609600"/>
          </a:xfrm>
          <a:prstGeom prst="rect">
            <a:avLst/>
          </a:prstGeom>
        </p:spPr>
      </p:pic>
      <p:pic>
        <p:nvPicPr>
          <p:cNvPr id="8" name="falc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3835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38352"/>
            <a:ext cx="609600" cy="609600"/>
          </a:xfrm>
          <a:prstGeom prst="rect">
            <a:avLst/>
          </a:prstGeom>
        </p:spPr>
      </p:pic>
      <p:pic>
        <p:nvPicPr>
          <p:cNvPr id="17" name="b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38352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75" y="1613638"/>
            <a:ext cx="3657600" cy="282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75" y="1613638"/>
            <a:ext cx="3657600" cy="28205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Bee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du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13" y="-738352"/>
            <a:ext cx="609600" cy="609600"/>
          </a:xfrm>
          <a:prstGeom prst="rect">
            <a:avLst/>
          </a:prstGeom>
        </p:spPr>
      </p:pic>
      <p:pic>
        <p:nvPicPr>
          <p:cNvPr id="3" name="dov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29" y="-738352"/>
            <a:ext cx="609600" cy="609600"/>
          </a:xfrm>
          <a:prstGeom prst="rect">
            <a:avLst/>
          </a:prstGeom>
        </p:spPr>
      </p:pic>
      <p:pic>
        <p:nvPicPr>
          <p:cNvPr id="11" name="be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3945" y="-738352"/>
            <a:ext cx="609600" cy="609600"/>
          </a:xfrm>
          <a:prstGeom prst="rect">
            <a:avLst/>
          </a:prstGeom>
        </p:spPr>
      </p:pic>
      <p:pic>
        <p:nvPicPr>
          <p:cNvPr id="14" name="be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19361" y="-738352"/>
            <a:ext cx="609600" cy="609600"/>
          </a:xfrm>
          <a:prstGeom prst="rect">
            <a:avLst/>
          </a:prstGeom>
        </p:spPr>
      </p:pic>
      <p:pic>
        <p:nvPicPr>
          <p:cNvPr id="15" name="owl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43859" y="-738352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226</Words>
  <Application>Microsoft Office PowerPoint</Application>
  <PresentationFormat>Widescreen</PresentationFormat>
  <Paragraphs>213</Paragraphs>
  <Slides>37</Slides>
  <Notes>0</Notes>
  <HiddenSlides>0</HiddenSlides>
  <MMClips>176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Continue to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43</cp:revision>
  <dcterms:created xsi:type="dcterms:W3CDTF">2018-04-04T17:07:05Z</dcterms:created>
  <dcterms:modified xsi:type="dcterms:W3CDTF">2019-04-01T14:32:58Z</dcterms:modified>
</cp:coreProperties>
</file>