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FFFF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1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9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10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5.png"/><Relationship Id="rId10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77400" y="4210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400050"/>
            <a:ext cx="1399629" cy="13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oremon cau ca ( trac nghiem )\рыбы-собрания-тропические-20715937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895" flipH="1">
            <a:off x="2521278" y="225998"/>
            <a:ext cx="1905001" cy="1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7228" y="-293379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1959090" y="7214"/>
            <a:ext cx="1908174" cy="10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1749274" y="-154679"/>
            <a:ext cx="2383035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2453441" y="-326366"/>
            <a:ext cx="2082913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B</a:t>
            </a:r>
            <a:r>
              <a:rPr lang="en-US" altLang="en-US" sz="31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charset="0"/>
              </a:rPr>
              <a:t>A</a:t>
            </a:r>
            <a:r>
              <a:rPr lang="en-US" altLang="en-US" sz="1800" dirty="0" smtClean="0">
                <a:latin typeface="Arial" charset="0"/>
              </a:rPr>
              <a:t>. </a:t>
            </a:r>
            <a:r>
              <a:rPr lang="en-US" altLang="en-US" sz="1800" dirty="0" err="1" smtClean="0">
                <a:latin typeface="Arial" charset="0"/>
              </a:rPr>
              <a:t>Đáp</a:t>
            </a:r>
            <a:r>
              <a:rPr lang="en-US" altLang="en-US" sz="1800" dirty="0" smtClean="0">
                <a:latin typeface="Arial" charset="0"/>
              </a:rPr>
              <a:t> </a:t>
            </a:r>
            <a:r>
              <a:rPr lang="en-US" altLang="en-US" sz="1800" dirty="0" err="1" smtClean="0">
                <a:latin typeface="Arial" charset="0"/>
              </a:rPr>
              <a:t>án</a:t>
            </a:r>
            <a:r>
              <a:rPr lang="en-US" altLang="en-US" sz="1800" dirty="0" smtClean="0">
                <a:latin typeface="Arial" charset="0"/>
              </a:rPr>
              <a:t> Sai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GIỎI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TIẾC QUÁ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627">
            <a:off x="2944256" y="-126908"/>
            <a:ext cx="1147529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263</Words>
  <Application>Microsoft Office PowerPoint</Application>
  <PresentationFormat>On-screen Show (16:9)</PresentationFormat>
  <Paragraphs>71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2018-03-21T12:32:25Z</dcterms:created>
  <dcterms:modified xsi:type="dcterms:W3CDTF">2018-03-28T13:22:31Z</dcterms:modified>
</cp:coreProperties>
</file>