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i1RZrJ1vBQVy/OlOeBbbEPDF2x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f808183aa9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gf808183aa9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f808183aa9_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f32997a940_1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f32997a940_1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gf32997a940_1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f20759947b_20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f20759947b_205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f20759947b_205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9"/>
          <p:cNvSpPr/>
          <p:nvPr>
            <p:ph idx="2" type="pic"/>
          </p:nvPr>
        </p:nvSpPr>
        <p:spPr>
          <a:xfrm>
            <a:off x="5183188" y="987425"/>
            <a:ext cx="6172200" cy="4873625"/>
          </a:xfrm>
          <a:prstGeom prst="rect">
            <a:avLst/>
          </a:prstGeom>
          <a:noFill/>
          <a:ln>
            <a:noFill/>
          </a:ln>
        </p:spPr>
      </p:sp>
      <p:sp>
        <p:nvSpPr>
          <p:cNvPr id="68" name="Google Shape;68;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3.png"/><Relationship Id="rId13" Type="http://schemas.openxmlformats.org/officeDocument/2006/relationships/image" Target="../media/image9.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2.gif"/><Relationship Id="rId9" Type="http://schemas.openxmlformats.org/officeDocument/2006/relationships/image" Target="../media/image10.png"/><Relationship Id="rId15" Type="http://schemas.openxmlformats.org/officeDocument/2006/relationships/image" Target="../media/image12.png"/><Relationship Id="rId14" Type="http://schemas.openxmlformats.org/officeDocument/2006/relationships/slide" Target="/ppt/slides/slide5.xml"/><Relationship Id="rId17" Type="http://schemas.openxmlformats.org/officeDocument/2006/relationships/image" Target="../media/image11.png"/><Relationship Id="rId16" Type="http://schemas.openxmlformats.org/officeDocument/2006/relationships/slide" Target="/ppt/slides/slide11.xml"/><Relationship Id="rId5" Type="http://schemas.openxmlformats.org/officeDocument/2006/relationships/image" Target="../media/image4.gif"/><Relationship Id="rId6" Type="http://schemas.openxmlformats.org/officeDocument/2006/relationships/image" Target="../media/image5.gif"/><Relationship Id="rId18"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6.jpg"/><Relationship Id="rId4" Type="http://schemas.openxmlformats.org/officeDocument/2006/relationships/image" Target="../media/image5.gif"/><Relationship Id="rId5" Type="http://schemas.openxmlformats.org/officeDocument/2006/relationships/image" Target="../media/image47.gif"/><Relationship Id="rId6" Type="http://schemas.openxmlformats.org/officeDocument/2006/relationships/slide" Target="/ppt/slides/slide5.xml"/><Relationship Id="rId7" Type="http://schemas.openxmlformats.org/officeDocument/2006/relationships/image" Target="../media/image40.png"/><Relationship Id="rId8"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3.png"/><Relationship Id="rId13" Type="http://schemas.openxmlformats.org/officeDocument/2006/relationships/image" Target="../media/image9.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2.gif"/><Relationship Id="rId9" Type="http://schemas.openxmlformats.org/officeDocument/2006/relationships/image" Target="../media/image10.png"/><Relationship Id="rId15" Type="http://schemas.openxmlformats.org/officeDocument/2006/relationships/image" Target="../media/image12.png"/><Relationship Id="rId14" Type="http://schemas.openxmlformats.org/officeDocument/2006/relationships/slide" Target="/ppt/slides/slide5.xml"/><Relationship Id="rId17" Type="http://schemas.openxmlformats.org/officeDocument/2006/relationships/image" Target="../media/image11.png"/><Relationship Id="rId16" Type="http://schemas.openxmlformats.org/officeDocument/2006/relationships/slide" Target="/ppt/slides/slide11.xml"/><Relationship Id="rId5" Type="http://schemas.openxmlformats.org/officeDocument/2006/relationships/image" Target="../media/image4.gif"/><Relationship Id="rId6" Type="http://schemas.openxmlformats.org/officeDocument/2006/relationships/image" Target="../media/image5.gif"/><Relationship Id="rId18"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3.png"/><Relationship Id="rId13" Type="http://schemas.openxmlformats.org/officeDocument/2006/relationships/image" Target="../media/image9.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2.gif"/><Relationship Id="rId9" Type="http://schemas.openxmlformats.org/officeDocument/2006/relationships/image" Target="../media/image10.png"/><Relationship Id="rId15" Type="http://schemas.openxmlformats.org/officeDocument/2006/relationships/image" Target="../media/image12.png"/><Relationship Id="rId14" Type="http://schemas.openxmlformats.org/officeDocument/2006/relationships/slide" Target="/ppt/slides/slide5.xml"/><Relationship Id="rId17" Type="http://schemas.openxmlformats.org/officeDocument/2006/relationships/image" Target="../media/image11.png"/><Relationship Id="rId16" Type="http://schemas.openxmlformats.org/officeDocument/2006/relationships/slide" Target="/ppt/slides/slide11.xml"/><Relationship Id="rId5" Type="http://schemas.openxmlformats.org/officeDocument/2006/relationships/image" Target="../media/image4.gif"/><Relationship Id="rId6" Type="http://schemas.openxmlformats.org/officeDocument/2006/relationships/image" Target="../media/image5.gif"/><Relationship Id="rId18"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3.png"/><Relationship Id="rId13" Type="http://schemas.openxmlformats.org/officeDocument/2006/relationships/image" Target="../media/image9.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2.gif"/><Relationship Id="rId9" Type="http://schemas.openxmlformats.org/officeDocument/2006/relationships/image" Target="../media/image10.png"/><Relationship Id="rId15" Type="http://schemas.openxmlformats.org/officeDocument/2006/relationships/image" Target="../media/image12.png"/><Relationship Id="rId14" Type="http://schemas.openxmlformats.org/officeDocument/2006/relationships/slide" Target="/ppt/slides/slide5.xml"/><Relationship Id="rId17" Type="http://schemas.openxmlformats.org/officeDocument/2006/relationships/image" Target="../media/image11.png"/><Relationship Id="rId16" Type="http://schemas.openxmlformats.org/officeDocument/2006/relationships/slide" Target="/ppt/slides/slide11.xml"/><Relationship Id="rId5" Type="http://schemas.openxmlformats.org/officeDocument/2006/relationships/image" Target="../media/image4.gif"/><Relationship Id="rId6" Type="http://schemas.openxmlformats.org/officeDocument/2006/relationships/image" Target="../media/image5.gif"/><Relationship Id="rId18"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20" Type="http://schemas.openxmlformats.org/officeDocument/2006/relationships/image" Target="../media/image26.gif"/><Relationship Id="rId22" Type="http://schemas.openxmlformats.org/officeDocument/2006/relationships/slide" Target="/ppt/slides/slide7.xml"/><Relationship Id="rId21" Type="http://schemas.openxmlformats.org/officeDocument/2006/relationships/slide" Target="/ppt/slides/slide6.xml"/><Relationship Id="rId24" Type="http://schemas.openxmlformats.org/officeDocument/2006/relationships/slide" Target="/ppt/slides/slide9.xml"/><Relationship Id="rId23" Type="http://schemas.openxmlformats.org/officeDocument/2006/relationships/slide" Target="/ppt/slides/slide8.xm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18.png"/><Relationship Id="rId26" Type="http://schemas.openxmlformats.org/officeDocument/2006/relationships/image" Target="../media/image29.png"/><Relationship Id="rId25" Type="http://schemas.openxmlformats.org/officeDocument/2006/relationships/slide" Target="/ppt/slides/slide10.xml"/><Relationship Id="rId28" Type="http://schemas.openxmlformats.org/officeDocument/2006/relationships/image" Target="../media/image33.png"/><Relationship Id="rId27" Type="http://schemas.openxmlformats.org/officeDocument/2006/relationships/image" Target="../media/image31.png"/><Relationship Id="rId5" Type="http://schemas.openxmlformats.org/officeDocument/2006/relationships/image" Target="../media/image15.png"/><Relationship Id="rId6" Type="http://schemas.openxmlformats.org/officeDocument/2006/relationships/image" Target="../media/image34.png"/><Relationship Id="rId29" Type="http://schemas.openxmlformats.org/officeDocument/2006/relationships/image" Target="../media/image39.png"/><Relationship Id="rId7" Type="http://schemas.openxmlformats.org/officeDocument/2006/relationships/image" Target="../media/image25.png"/><Relationship Id="rId8" Type="http://schemas.openxmlformats.org/officeDocument/2006/relationships/image" Target="../media/image20.png"/><Relationship Id="rId31" Type="http://schemas.openxmlformats.org/officeDocument/2006/relationships/image" Target="../media/image1.png"/><Relationship Id="rId30" Type="http://schemas.openxmlformats.org/officeDocument/2006/relationships/image" Target="../media/image35.png"/><Relationship Id="rId11" Type="http://schemas.openxmlformats.org/officeDocument/2006/relationships/image" Target="../media/image5.gif"/><Relationship Id="rId33" Type="http://schemas.openxmlformats.org/officeDocument/2006/relationships/image" Target="../media/image36.png"/><Relationship Id="rId10" Type="http://schemas.openxmlformats.org/officeDocument/2006/relationships/image" Target="../media/image24.png"/><Relationship Id="rId32" Type="http://schemas.openxmlformats.org/officeDocument/2006/relationships/slide" Target="/ppt/slides/slide11.xml"/><Relationship Id="rId13" Type="http://schemas.openxmlformats.org/officeDocument/2006/relationships/image" Target="../media/image21.png"/><Relationship Id="rId12" Type="http://schemas.openxmlformats.org/officeDocument/2006/relationships/image" Target="../media/image23.png"/><Relationship Id="rId15" Type="http://schemas.openxmlformats.org/officeDocument/2006/relationships/image" Target="../media/image22.png"/><Relationship Id="rId14" Type="http://schemas.openxmlformats.org/officeDocument/2006/relationships/image" Target="../media/image19.png"/><Relationship Id="rId17" Type="http://schemas.openxmlformats.org/officeDocument/2006/relationships/image" Target="../media/image27.gif"/><Relationship Id="rId16" Type="http://schemas.openxmlformats.org/officeDocument/2006/relationships/image" Target="../media/image30.png"/><Relationship Id="rId19" Type="http://schemas.openxmlformats.org/officeDocument/2006/relationships/image" Target="../media/image17.gif"/><Relationship Id="rId18" Type="http://schemas.openxmlformats.org/officeDocument/2006/relationships/image" Target="../media/image3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8.jpg"/><Relationship Id="rId4" Type="http://schemas.openxmlformats.org/officeDocument/2006/relationships/image" Target="../media/image5.gif"/><Relationship Id="rId5" Type="http://schemas.openxmlformats.org/officeDocument/2006/relationships/image" Target="../media/image41.png"/><Relationship Id="rId6" Type="http://schemas.openxmlformats.org/officeDocument/2006/relationships/slide" Target="/ppt/slides/slide5.xml"/><Relationship Id="rId7" Type="http://schemas.openxmlformats.org/officeDocument/2006/relationships/image" Target="../media/image37.png"/><Relationship Id="rId8"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4.jpg"/><Relationship Id="rId4" Type="http://schemas.openxmlformats.org/officeDocument/2006/relationships/image" Target="../media/image5.gif"/><Relationship Id="rId5" Type="http://schemas.openxmlformats.org/officeDocument/2006/relationships/image" Target="../media/image42.png"/><Relationship Id="rId6" Type="http://schemas.openxmlformats.org/officeDocument/2006/relationships/slide" Target="/ppt/slides/slide5.xml"/><Relationship Id="rId7" Type="http://schemas.openxmlformats.org/officeDocument/2006/relationships/image" Target="../media/image40.png"/><Relationship Id="rId8"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5.jpg"/><Relationship Id="rId4" Type="http://schemas.openxmlformats.org/officeDocument/2006/relationships/image" Target="../media/image5.gif"/><Relationship Id="rId5" Type="http://schemas.openxmlformats.org/officeDocument/2006/relationships/image" Target="../media/image43.png"/><Relationship Id="rId6" Type="http://schemas.openxmlformats.org/officeDocument/2006/relationships/slide" Target="/ppt/slides/slide5.xml"/><Relationship Id="rId7"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6.jpg"/><Relationship Id="rId4" Type="http://schemas.openxmlformats.org/officeDocument/2006/relationships/image" Target="../media/image5.gif"/><Relationship Id="rId5" Type="http://schemas.openxmlformats.org/officeDocument/2006/relationships/image" Target="../media/image35.png"/><Relationship Id="rId6" Type="http://schemas.openxmlformats.org/officeDocument/2006/relationships/slide" Target="/ppt/slides/slide5.xml"/><Relationship Id="rId7" Type="http://schemas.openxmlformats.org/officeDocument/2006/relationships/image" Target="../media/image40.png"/><Relationship Id="rId8"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pic>
        <p:nvPicPr>
          <p:cNvPr descr="D:\GIAO AN\MAU POWER POINT DEP\ANH DONG PP\6-mau_slide_powerpoint_dep_ctu.vn_(46).gif" id="89" name="Google Shape;89;p1"/>
          <p:cNvPicPr preferRelativeResize="0"/>
          <p:nvPr/>
        </p:nvPicPr>
        <p:blipFill rotWithShape="1">
          <a:blip r:embed="rId4">
            <a:alphaModFix/>
          </a:blip>
          <a:srcRect b="0" l="0" r="0" t="0"/>
          <a:stretch/>
        </p:blipFill>
        <p:spPr>
          <a:xfrm>
            <a:off x="0" y="5212911"/>
            <a:ext cx="1250425" cy="1645089"/>
          </a:xfrm>
          <a:prstGeom prst="rect">
            <a:avLst/>
          </a:prstGeom>
          <a:noFill/>
          <a:ln>
            <a:noFill/>
          </a:ln>
        </p:spPr>
      </p:pic>
      <p:pic>
        <p:nvPicPr>
          <p:cNvPr descr="D:\GIAO AN\MAU POWER POINT DEP\ANH DONG PP\6-mau_slide_powerpoint_dep_ctu.vn_(46).gif" id="90" name="Google Shape;90;p1"/>
          <p:cNvPicPr preferRelativeResize="0"/>
          <p:nvPr/>
        </p:nvPicPr>
        <p:blipFill rotWithShape="1">
          <a:blip r:embed="rId5">
            <a:alphaModFix/>
          </a:blip>
          <a:srcRect b="0" l="0" r="0" t="0"/>
          <a:stretch/>
        </p:blipFill>
        <p:spPr>
          <a:xfrm>
            <a:off x="9764889" y="5054866"/>
            <a:ext cx="1250425" cy="1645089"/>
          </a:xfrm>
          <a:prstGeom prst="rect">
            <a:avLst/>
          </a:prstGeom>
          <a:noFill/>
          <a:ln>
            <a:noFill/>
          </a:ln>
        </p:spPr>
      </p:pic>
      <p:pic>
        <p:nvPicPr>
          <p:cNvPr descr="D:\GIAO AN\MAU POWER POINT DEP\ANH DONG PP\6-mau_slide_powerpoint_dep_ctu.vn_(46).gif" id="91" name="Google Shape;91;p1"/>
          <p:cNvPicPr preferRelativeResize="0"/>
          <p:nvPr/>
        </p:nvPicPr>
        <p:blipFill rotWithShape="1">
          <a:blip r:embed="rId6">
            <a:alphaModFix/>
          </a:blip>
          <a:srcRect b="0" l="0" r="0" t="0"/>
          <a:stretch/>
        </p:blipFill>
        <p:spPr>
          <a:xfrm>
            <a:off x="9764889" y="5133888"/>
            <a:ext cx="1250425" cy="1645089"/>
          </a:xfrm>
          <a:prstGeom prst="rect">
            <a:avLst/>
          </a:prstGeom>
          <a:noFill/>
          <a:ln>
            <a:noFill/>
          </a:ln>
        </p:spPr>
      </p:pic>
      <p:pic>
        <p:nvPicPr>
          <p:cNvPr id="92" name="Google Shape;92;p1"/>
          <p:cNvPicPr preferRelativeResize="0"/>
          <p:nvPr/>
        </p:nvPicPr>
        <p:blipFill rotWithShape="1">
          <a:blip r:embed="rId7">
            <a:alphaModFix/>
          </a:blip>
          <a:srcRect b="0" l="0" r="0" t="0"/>
          <a:stretch/>
        </p:blipFill>
        <p:spPr>
          <a:xfrm>
            <a:off x="4753637" y="2399904"/>
            <a:ext cx="5011252" cy="5011252"/>
          </a:xfrm>
          <a:prstGeom prst="rect">
            <a:avLst/>
          </a:prstGeom>
          <a:noFill/>
          <a:ln>
            <a:noFill/>
          </a:ln>
        </p:spPr>
      </p:pic>
      <p:pic>
        <p:nvPicPr>
          <p:cNvPr descr="D:\GIAO AN\MAU POWER POINT DEP\ANH DONG PP\6-mau_slide_powerpoint_dep_ctu.vn_(46).gif" id="93" name="Google Shape;93;p1"/>
          <p:cNvPicPr preferRelativeResize="0"/>
          <p:nvPr/>
        </p:nvPicPr>
        <p:blipFill rotWithShape="1">
          <a:blip r:embed="rId6">
            <a:alphaModFix/>
          </a:blip>
          <a:srcRect b="0" l="0" r="0" t="0"/>
          <a:stretch/>
        </p:blipFill>
        <p:spPr>
          <a:xfrm>
            <a:off x="6846711" y="5212911"/>
            <a:ext cx="1250425" cy="1645089"/>
          </a:xfrm>
          <a:prstGeom prst="rect">
            <a:avLst/>
          </a:prstGeom>
          <a:noFill/>
          <a:ln>
            <a:noFill/>
          </a:ln>
        </p:spPr>
      </p:pic>
      <p:pic>
        <p:nvPicPr>
          <p:cNvPr id="94" name="Google Shape;94;p1"/>
          <p:cNvPicPr preferRelativeResize="0"/>
          <p:nvPr/>
        </p:nvPicPr>
        <p:blipFill rotWithShape="1">
          <a:blip r:embed="rId8">
            <a:alphaModFix/>
          </a:blip>
          <a:srcRect b="0" l="0" r="0" t="0"/>
          <a:stretch/>
        </p:blipFill>
        <p:spPr>
          <a:xfrm>
            <a:off x="4076523" y="4515026"/>
            <a:ext cx="2390775" cy="1914525"/>
          </a:xfrm>
          <a:prstGeom prst="rect">
            <a:avLst/>
          </a:prstGeom>
          <a:noFill/>
          <a:ln>
            <a:noFill/>
          </a:ln>
        </p:spPr>
      </p:pic>
      <p:pic>
        <p:nvPicPr>
          <p:cNvPr descr="D:\GIAO AN\MAU POWER POINT DEP\ANH DONG PP\6-mau_slide_powerpoint_dep_ctu.vn_(46).gif" id="95" name="Google Shape;95;p1"/>
          <p:cNvPicPr preferRelativeResize="0"/>
          <p:nvPr/>
        </p:nvPicPr>
        <p:blipFill rotWithShape="1">
          <a:blip r:embed="rId6">
            <a:alphaModFix/>
          </a:blip>
          <a:srcRect b="0" l="0" r="0" t="0"/>
          <a:stretch/>
        </p:blipFill>
        <p:spPr>
          <a:xfrm>
            <a:off x="4913155" y="5317066"/>
            <a:ext cx="683131" cy="898743"/>
          </a:xfrm>
          <a:prstGeom prst="rect">
            <a:avLst/>
          </a:prstGeom>
          <a:noFill/>
          <a:ln>
            <a:noFill/>
          </a:ln>
        </p:spPr>
      </p:pic>
      <p:pic>
        <p:nvPicPr>
          <p:cNvPr id="96" name="Google Shape;96;p1"/>
          <p:cNvPicPr preferRelativeResize="0"/>
          <p:nvPr/>
        </p:nvPicPr>
        <p:blipFill rotWithShape="1">
          <a:blip r:embed="rId9">
            <a:alphaModFix/>
          </a:blip>
          <a:srcRect b="0" l="0" r="0" t="0"/>
          <a:stretch/>
        </p:blipFill>
        <p:spPr>
          <a:xfrm>
            <a:off x="12135500" y="5282308"/>
            <a:ext cx="1853960" cy="1852415"/>
          </a:xfrm>
          <a:prstGeom prst="rect">
            <a:avLst/>
          </a:prstGeom>
          <a:noFill/>
          <a:ln>
            <a:noFill/>
          </a:ln>
        </p:spPr>
      </p:pic>
      <p:pic>
        <p:nvPicPr>
          <p:cNvPr id="97" name="Google Shape;97;p1"/>
          <p:cNvPicPr preferRelativeResize="0"/>
          <p:nvPr/>
        </p:nvPicPr>
        <p:blipFill rotWithShape="1">
          <a:blip r:embed="rId10">
            <a:alphaModFix/>
          </a:blip>
          <a:srcRect b="0" l="0" r="0" t="0"/>
          <a:stretch/>
        </p:blipFill>
        <p:spPr>
          <a:xfrm>
            <a:off x="5794497" y="5276508"/>
            <a:ext cx="932007" cy="932007"/>
          </a:xfrm>
          <a:prstGeom prst="rect">
            <a:avLst/>
          </a:prstGeom>
          <a:noFill/>
          <a:ln>
            <a:noFill/>
          </a:ln>
        </p:spPr>
      </p:pic>
      <p:pic>
        <p:nvPicPr>
          <p:cNvPr id="98" name="Google Shape;98;p1"/>
          <p:cNvPicPr preferRelativeResize="0"/>
          <p:nvPr/>
        </p:nvPicPr>
        <p:blipFill rotWithShape="1">
          <a:blip r:embed="rId11">
            <a:alphaModFix/>
          </a:blip>
          <a:srcRect b="0" l="0" r="0" t="0"/>
          <a:stretch/>
        </p:blipFill>
        <p:spPr>
          <a:xfrm>
            <a:off x="8651316" y="5487861"/>
            <a:ext cx="1399899" cy="1455895"/>
          </a:xfrm>
          <a:prstGeom prst="rect">
            <a:avLst/>
          </a:prstGeom>
          <a:noFill/>
          <a:ln>
            <a:noFill/>
          </a:ln>
        </p:spPr>
      </p:pic>
      <p:pic>
        <p:nvPicPr>
          <p:cNvPr id="99" name="Google Shape;99;p1"/>
          <p:cNvPicPr preferRelativeResize="0"/>
          <p:nvPr/>
        </p:nvPicPr>
        <p:blipFill rotWithShape="1">
          <a:blip r:embed="rId12">
            <a:alphaModFix/>
          </a:blip>
          <a:srcRect b="0" l="0" r="0" t="0"/>
          <a:stretch/>
        </p:blipFill>
        <p:spPr>
          <a:xfrm>
            <a:off x="5914776" y="5724401"/>
            <a:ext cx="1172457" cy="1219355"/>
          </a:xfrm>
          <a:prstGeom prst="rect">
            <a:avLst/>
          </a:prstGeom>
          <a:noFill/>
          <a:ln>
            <a:noFill/>
          </a:ln>
        </p:spPr>
      </p:pic>
      <p:pic>
        <p:nvPicPr>
          <p:cNvPr id="100" name="Google Shape;100;p1"/>
          <p:cNvPicPr preferRelativeResize="0"/>
          <p:nvPr/>
        </p:nvPicPr>
        <p:blipFill rotWithShape="1">
          <a:blip r:embed="rId13">
            <a:alphaModFix/>
          </a:blip>
          <a:srcRect b="0" l="0" r="0" t="0"/>
          <a:stretch/>
        </p:blipFill>
        <p:spPr>
          <a:xfrm>
            <a:off x="1178399" y="5770614"/>
            <a:ext cx="1173142" cy="1173142"/>
          </a:xfrm>
          <a:prstGeom prst="rect">
            <a:avLst/>
          </a:prstGeom>
          <a:noFill/>
          <a:ln>
            <a:noFill/>
          </a:ln>
        </p:spPr>
      </p:pic>
      <p:sp>
        <p:nvSpPr>
          <p:cNvPr id="101" name="Google Shape;101;p1">
            <a:hlinkClick action="ppaction://hlinksldjump" r:id="rId14"/>
          </p:cNvPr>
          <p:cNvSpPr/>
          <p:nvPr/>
        </p:nvSpPr>
        <p:spPr>
          <a:xfrm>
            <a:off x="4826811" y="336382"/>
            <a:ext cx="2867378" cy="767644"/>
          </a:xfrm>
          <a:prstGeom prst="roundRect">
            <a:avLst>
              <a:gd fmla="val 16667" name="adj"/>
            </a:avLst>
          </a:prstGeom>
          <a:solidFill>
            <a:schemeClr val="accent2"/>
          </a:solid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chemeClr val="lt1"/>
                </a:solidFill>
                <a:latin typeface="Times New Roman"/>
                <a:ea typeface="Times New Roman"/>
                <a:cs typeface="Times New Roman"/>
                <a:sym typeface="Times New Roman"/>
              </a:rPr>
              <a:t>PLAY</a:t>
            </a:r>
            <a:endParaRPr/>
          </a:p>
        </p:txBody>
      </p:sp>
      <p:pic>
        <p:nvPicPr>
          <p:cNvPr id="102" name="Google Shape;102;p1"/>
          <p:cNvPicPr preferRelativeResize="0"/>
          <p:nvPr/>
        </p:nvPicPr>
        <p:blipFill rotWithShape="1">
          <a:blip r:embed="rId15">
            <a:alphaModFix/>
          </a:blip>
          <a:srcRect b="0" l="0" r="0" t="0"/>
          <a:stretch/>
        </p:blipFill>
        <p:spPr>
          <a:xfrm>
            <a:off x="9264922" y="-684745"/>
            <a:ext cx="609600" cy="609600"/>
          </a:xfrm>
          <a:prstGeom prst="rect">
            <a:avLst/>
          </a:prstGeom>
          <a:noFill/>
          <a:ln>
            <a:noFill/>
          </a:ln>
        </p:spPr>
      </p:pic>
      <p:pic>
        <p:nvPicPr>
          <p:cNvPr id="103" name="Google Shape;103;p1">
            <a:hlinkClick action="ppaction://hlinksldjump" r:id="rId16"/>
          </p:cNvPr>
          <p:cNvPicPr preferRelativeResize="0"/>
          <p:nvPr/>
        </p:nvPicPr>
        <p:blipFill rotWithShape="1">
          <a:blip r:embed="rId17">
            <a:alphaModFix/>
          </a:blip>
          <a:srcRect b="0" l="0" r="0" t="0"/>
          <a:stretch/>
        </p:blipFill>
        <p:spPr>
          <a:xfrm>
            <a:off x="10462046" y="103262"/>
            <a:ext cx="1552217" cy="459916"/>
          </a:xfrm>
          <a:prstGeom prst="rect">
            <a:avLst/>
          </a:prstGeom>
          <a:noFill/>
          <a:ln>
            <a:noFill/>
          </a:ln>
        </p:spPr>
      </p:pic>
      <p:pic>
        <p:nvPicPr>
          <p:cNvPr id="104" name="Google Shape;104;p1"/>
          <p:cNvPicPr preferRelativeResize="0"/>
          <p:nvPr/>
        </p:nvPicPr>
        <p:blipFill rotWithShape="1">
          <a:blip r:embed="rId18">
            <a:alphaModFix/>
          </a:blip>
          <a:srcRect b="0" l="0" r="0" t="0"/>
          <a:stretch/>
        </p:blipFill>
        <p:spPr>
          <a:xfrm>
            <a:off x="8489244" y="-684745"/>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4123"/>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0"/>
                                        <p:tgtEl>
                                          <p:spTgt spid="104"/>
                                        </p:tgtEl>
                                      </p:cBhvr>
                                    </p:animEffect>
                                  </p:childTnLst>
                                </p:cTn>
                              </p:par>
                              <p:par>
                                <p:cTn fill="hold" nodeType="withEffect" presetClass="entr" presetID="23" presetSubtype="16">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ppt_w</p:attrName>
                                        </p:attrNameLst>
                                      </p:cBhvr>
                                      <p:tavLst>
                                        <p:tav fmla="" tm="0">
                                          <p:val>
                                            <p:strVal val="0"/>
                                          </p:val>
                                        </p:tav>
                                        <p:tav fmla="" tm="100000">
                                          <p:val>
                                            <p:strVal val="#ppt_w"/>
                                          </p:val>
                                        </p:tav>
                                      </p:tavLst>
                                    </p:anim>
                                    <p:anim calcmode="lin" valueType="num">
                                      <p:cBhvr additive="base">
                                        <p:cTn dur="500"/>
                                        <p:tgtEl>
                                          <p:spTgt spid="10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7"/>
          <p:cNvPicPr preferRelativeResize="0"/>
          <p:nvPr>
            <p:ph idx="1" type="body"/>
          </p:nvPr>
        </p:nvPicPr>
        <p:blipFill rotWithShape="1">
          <a:blip r:embed="rId3">
            <a:alphaModFix/>
          </a:blip>
          <a:srcRect b="0" l="0" r="0" t="0"/>
          <a:stretch/>
        </p:blipFill>
        <p:spPr>
          <a:xfrm>
            <a:off x="1" y="0"/>
            <a:ext cx="12192000" cy="6858000"/>
          </a:xfrm>
          <a:prstGeom prst="rect">
            <a:avLst/>
          </a:prstGeom>
          <a:noFill/>
          <a:ln>
            <a:noFill/>
          </a:ln>
        </p:spPr>
      </p:pic>
      <p:pic>
        <p:nvPicPr>
          <p:cNvPr descr="D:\GIAO AN\MAU POWER POINT DEP\ANH DONG PP\6-mau_slide_powerpoint_dep_ctu.vn_(46).gif" id="293" name="Google Shape;293;p7"/>
          <p:cNvPicPr preferRelativeResize="0"/>
          <p:nvPr/>
        </p:nvPicPr>
        <p:blipFill rotWithShape="1">
          <a:blip r:embed="rId4">
            <a:alphaModFix/>
          </a:blip>
          <a:srcRect b="0" l="0" r="0" t="0"/>
          <a:stretch/>
        </p:blipFill>
        <p:spPr>
          <a:xfrm>
            <a:off x="745067" y="4625889"/>
            <a:ext cx="1250425" cy="1645089"/>
          </a:xfrm>
          <a:prstGeom prst="rect">
            <a:avLst/>
          </a:prstGeom>
          <a:noFill/>
          <a:ln>
            <a:noFill/>
          </a:ln>
        </p:spPr>
      </p:pic>
      <p:pic>
        <p:nvPicPr>
          <p:cNvPr id="294" name="Google Shape;294;p7"/>
          <p:cNvPicPr preferRelativeResize="0"/>
          <p:nvPr/>
        </p:nvPicPr>
        <p:blipFill rotWithShape="1">
          <a:blip r:embed="rId5">
            <a:alphaModFix/>
          </a:blip>
          <a:srcRect b="0" l="0" r="0" t="0"/>
          <a:stretch/>
        </p:blipFill>
        <p:spPr>
          <a:xfrm flipH="1">
            <a:off x="11157354" y="6086205"/>
            <a:ext cx="1186250" cy="717111"/>
          </a:xfrm>
          <a:prstGeom prst="rect">
            <a:avLst/>
          </a:prstGeom>
          <a:noFill/>
          <a:ln>
            <a:noFill/>
          </a:ln>
        </p:spPr>
      </p:pic>
      <p:sp>
        <p:nvSpPr>
          <p:cNvPr id="295" name="Google Shape;295;p7"/>
          <p:cNvSpPr/>
          <p:nvPr/>
        </p:nvSpPr>
        <p:spPr>
          <a:xfrm>
            <a:off x="2298700" y="1027907"/>
            <a:ext cx="8109655" cy="1692716"/>
          </a:xfrm>
          <a:prstGeom prst="round2DiagRect">
            <a:avLst>
              <a:gd fmla="val 16667" name="adj1"/>
              <a:gd fmla="val 0" name="adj2"/>
            </a:avLst>
          </a:prstGeom>
          <a:solidFill>
            <a:schemeClr val="lt1"/>
          </a:solid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0000"/>
                </a:solidFill>
                <a:latin typeface="Times New Roman"/>
                <a:ea typeface="Times New Roman"/>
                <a:cs typeface="Times New Roman"/>
                <a:sym typeface="Times New Roman"/>
              </a:rPr>
              <a:t>CÂU 5: </a:t>
            </a:r>
            <a:endParaRPr/>
          </a:p>
          <a:p>
            <a:pPr indent="0" lvl="0" marL="0" marR="0" rtl="0" algn="ctr">
              <a:spcBef>
                <a:spcPts val="0"/>
              </a:spcBef>
              <a:spcAft>
                <a:spcPts val="0"/>
              </a:spcAft>
              <a:buNone/>
            </a:pPr>
            <a:r>
              <a:rPr lang="en-US"/>
              <a:t>Để lát nền phòng học, người ta dùng 300 viên gạch hình vuông có cạnh 40cm. Hỏi diện tích phòng học đó là bao nhiêu?</a:t>
            </a:r>
            <a:endParaRPr/>
          </a:p>
        </p:txBody>
      </p:sp>
      <p:sp>
        <p:nvSpPr>
          <p:cNvPr id="296" name="Google Shape;296;p7"/>
          <p:cNvSpPr/>
          <p:nvPr/>
        </p:nvSpPr>
        <p:spPr>
          <a:xfrm>
            <a:off x="7130343" y="4578968"/>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Times New Roman"/>
                <a:ea typeface="Times New Roman"/>
                <a:cs typeface="Times New Roman"/>
                <a:sym typeface="Times New Roman"/>
              </a:rPr>
              <a:t>D. 48 mét vuông</a:t>
            </a:r>
            <a:endParaRPr/>
          </a:p>
        </p:txBody>
      </p:sp>
      <p:sp>
        <p:nvSpPr>
          <p:cNvPr id="297" name="Google Shape;297;p7"/>
          <p:cNvSpPr/>
          <p:nvPr/>
        </p:nvSpPr>
        <p:spPr>
          <a:xfrm>
            <a:off x="2298699" y="3575844"/>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342900" lvl="0" marL="457200" marR="0" rtl="0" algn="ctr">
              <a:spcBef>
                <a:spcPts val="0"/>
              </a:spcBef>
              <a:spcAft>
                <a:spcPts val="0"/>
              </a:spcAft>
              <a:buSzPts val="1800"/>
              <a:buFont typeface="Times New Roman"/>
              <a:buAutoNum type="alphaUcPeriod"/>
            </a:pPr>
            <a:r>
              <a:rPr b="1" lang="en-US" sz="1800">
                <a:latin typeface="Times New Roman"/>
                <a:ea typeface="Times New Roman"/>
                <a:cs typeface="Times New Roman"/>
                <a:sym typeface="Times New Roman"/>
              </a:rPr>
              <a:t>48 đề xi mét vuông</a:t>
            </a:r>
            <a:endParaRPr/>
          </a:p>
        </p:txBody>
      </p:sp>
      <p:sp>
        <p:nvSpPr>
          <p:cNvPr id="298" name="Google Shape;298;p7"/>
          <p:cNvSpPr/>
          <p:nvPr/>
        </p:nvSpPr>
        <p:spPr>
          <a:xfrm>
            <a:off x="7130344" y="3575844"/>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Times New Roman"/>
                <a:ea typeface="Times New Roman"/>
                <a:cs typeface="Times New Roman"/>
                <a:sym typeface="Times New Roman"/>
              </a:rPr>
              <a:t>B. 480 mét vuông</a:t>
            </a:r>
            <a:endParaRPr/>
          </a:p>
        </p:txBody>
      </p:sp>
      <p:sp>
        <p:nvSpPr>
          <p:cNvPr id="299" name="Google Shape;299;p7"/>
          <p:cNvSpPr/>
          <p:nvPr/>
        </p:nvSpPr>
        <p:spPr>
          <a:xfrm>
            <a:off x="2298699" y="4578968"/>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Times New Roman"/>
                <a:ea typeface="Times New Roman"/>
                <a:cs typeface="Times New Roman"/>
                <a:sym typeface="Times New Roman"/>
              </a:rPr>
              <a:t>C. 4800 mét vuông</a:t>
            </a:r>
            <a:endParaRPr/>
          </a:p>
        </p:txBody>
      </p:sp>
      <p:pic>
        <p:nvPicPr>
          <p:cNvPr descr="D:\GIAO AN\MAU POWER POINT DEP\ANH DONG PP\6-mau_slide_powerpoint_dep_ctu.vn_(46).gif" id="300" name="Google Shape;300;p7"/>
          <p:cNvPicPr preferRelativeResize="0"/>
          <p:nvPr/>
        </p:nvPicPr>
        <p:blipFill rotWithShape="1">
          <a:blip r:embed="rId4">
            <a:alphaModFix/>
          </a:blip>
          <a:srcRect b="0" l="0" r="0" t="0"/>
          <a:stretch/>
        </p:blipFill>
        <p:spPr>
          <a:xfrm>
            <a:off x="1791000" y="5448433"/>
            <a:ext cx="356096" cy="468489"/>
          </a:xfrm>
          <a:prstGeom prst="rect">
            <a:avLst/>
          </a:prstGeom>
          <a:noFill/>
          <a:ln>
            <a:noFill/>
          </a:ln>
        </p:spPr>
      </p:pic>
      <p:pic>
        <p:nvPicPr>
          <p:cNvPr descr="D:\GIAO AN\MAU POWER POINT DEP\ANH DONG PP\6-mau_slide_powerpoint_dep_ctu.vn_(46).gif" id="301" name="Google Shape;301;p7"/>
          <p:cNvPicPr preferRelativeResize="0"/>
          <p:nvPr/>
        </p:nvPicPr>
        <p:blipFill rotWithShape="1">
          <a:blip r:embed="rId4">
            <a:alphaModFix/>
          </a:blip>
          <a:srcRect b="0" l="0" r="0" t="0"/>
          <a:stretch/>
        </p:blipFill>
        <p:spPr>
          <a:xfrm rot="-1273729">
            <a:off x="3425773" y="5214188"/>
            <a:ext cx="356096" cy="468489"/>
          </a:xfrm>
          <a:prstGeom prst="rect">
            <a:avLst/>
          </a:prstGeom>
          <a:noFill/>
          <a:ln>
            <a:noFill/>
          </a:ln>
        </p:spPr>
      </p:pic>
      <p:pic>
        <p:nvPicPr>
          <p:cNvPr id="302" name="Google Shape;302;p7">
            <a:hlinkClick action="ppaction://hlinksldjump" r:id="rId6"/>
          </p:cNvPr>
          <p:cNvPicPr preferRelativeResize="0"/>
          <p:nvPr/>
        </p:nvPicPr>
        <p:blipFill rotWithShape="1">
          <a:blip r:embed="rId7">
            <a:alphaModFix/>
          </a:blip>
          <a:srcRect b="0" l="0" r="0" t="0"/>
          <a:stretch/>
        </p:blipFill>
        <p:spPr>
          <a:xfrm flipH="1">
            <a:off x="11251310" y="5707604"/>
            <a:ext cx="1267592" cy="1126748"/>
          </a:xfrm>
          <a:prstGeom prst="rect">
            <a:avLst/>
          </a:prstGeom>
          <a:noFill/>
          <a:ln>
            <a:noFill/>
          </a:ln>
        </p:spPr>
      </p:pic>
      <p:pic>
        <p:nvPicPr>
          <p:cNvPr id="303" name="Google Shape;303;p7"/>
          <p:cNvPicPr preferRelativeResize="0"/>
          <p:nvPr/>
        </p:nvPicPr>
        <p:blipFill rotWithShape="1">
          <a:blip r:embed="rId8">
            <a:alphaModFix/>
          </a:blip>
          <a:srcRect b="0" l="0" r="0" t="0"/>
          <a:stretch/>
        </p:blipFill>
        <p:spPr>
          <a:xfrm>
            <a:off x="62091" y="135167"/>
            <a:ext cx="1552217" cy="4599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97"/>
                                        </p:tgtEl>
                                        <p:attrNameLst>
                                          <p:attrName>ppt_y</p:attrName>
                                        </p:attrNameLst>
                                      </p:cBhvr>
                                      <p:tavLst>
                                        <p:tav fmla="" tm="0">
                                          <p:val>
                                            <p:strVal val="#ppt_y"/>
                                          </p:val>
                                        </p:tav>
                                        <p:tav fmla="" tm="100000">
                                          <p:val>
                                            <p:strVal val="#ppt_y+1"/>
                                          </p:val>
                                        </p:tav>
                                      </p:tavLst>
                                    </p:anim>
                                    <p:set>
                                      <p:cBhvr>
                                        <p:cTn dur="1" fill="hold">
                                          <p:stCondLst>
                                            <p:cond delay="500"/>
                                          </p:stCondLst>
                                        </p:cTn>
                                        <p:tgtEl>
                                          <p:spTgt spid="297"/>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98"/>
                                        </p:tgtEl>
                                        <p:attrNameLst>
                                          <p:attrName>ppt_y</p:attrName>
                                        </p:attrNameLst>
                                      </p:cBhvr>
                                      <p:tavLst>
                                        <p:tav fmla="" tm="0">
                                          <p:val>
                                            <p:strVal val="#ppt_y"/>
                                          </p:val>
                                        </p:tav>
                                        <p:tav fmla="" tm="100000">
                                          <p:val>
                                            <p:strVal val="#ppt_y+1"/>
                                          </p:val>
                                        </p:tav>
                                      </p:tavLst>
                                    </p:anim>
                                    <p:set>
                                      <p:cBhvr>
                                        <p:cTn dur="1" fill="hold">
                                          <p:stCondLst>
                                            <p:cond delay="500"/>
                                          </p:stCondLst>
                                        </p:cTn>
                                        <p:tgtEl>
                                          <p:spTgt spid="298"/>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99"/>
                                        </p:tgtEl>
                                        <p:attrNameLst>
                                          <p:attrName>ppt_y</p:attrName>
                                        </p:attrNameLst>
                                      </p:cBhvr>
                                      <p:tavLst>
                                        <p:tav fmla="" tm="0">
                                          <p:val>
                                            <p:strVal val="#ppt_y"/>
                                          </p:val>
                                        </p:tav>
                                        <p:tav fmla="" tm="100000">
                                          <p:val>
                                            <p:strVal val="#ppt_y+1"/>
                                          </p:val>
                                        </p:tav>
                                      </p:tavLst>
                                    </p:anim>
                                    <p:set>
                                      <p:cBhvr>
                                        <p:cTn dur="1" fill="hold">
                                          <p:stCondLst>
                                            <p:cond delay="500"/>
                                          </p:stCondLst>
                                        </p:cTn>
                                        <p:tgtEl>
                                          <p:spTgt spid="2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97"/>
                                        </p:tgtEl>
                                        <p:attrNameLst>
                                          <p:attrName>ppt_w</p:attrName>
                                        </p:attrNameLst>
                                      </p:cBhvr>
                                      <p:tavLst>
                                        <p:tav fmla="" tm="0">
                                          <p:val>
                                            <p:strVal val="#ppt_w"/>
                                          </p:val>
                                        </p:tav>
                                        <p:tav fmla="" tm="100000">
                                          <p:val>
                                            <p:strVal val="0"/>
                                          </p:val>
                                        </p:tav>
                                      </p:tavLst>
                                    </p:anim>
                                    <p:anim calcmode="lin" valueType="num">
                                      <p:cBhvr additive="base">
                                        <p:cTn dur="500"/>
                                        <p:tgtEl>
                                          <p:spTgt spid="297"/>
                                        </p:tgtEl>
                                        <p:attrNameLst>
                                          <p:attrName>ppt_h</p:attrName>
                                        </p:attrNameLst>
                                      </p:cBhvr>
                                      <p:tavLst>
                                        <p:tav fmla="" tm="0">
                                          <p:val>
                                            <p:strVal val="#ppt_h"/>
                                          </p:val>
                                        </p:tav>
                                        <p:tav fmla="" tm="100000">
                                          <p:val>
                                            <p:strVal val="0"/>
                                          </p:val>
                                        </p:tav>
                                      </p:tavLst>
                                    </p:anim>
                                    <p:set>
                                      <p:cBhvr>
                                        <p:cTn dur="1" fill="hold">
                                          <p:stCondLst>
                                            <p:cond delay="500"/>
                                          </p:stCondLst>
                                        </p:cTn>
                                        <p:tgtEl>
                                          <p:spTgt spid="29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98"/>
                                        </p:tgtEl>
                                      </p:cBhvr>
                                    </p:animEffect>
                                    <p:set>
                                      <p:cBhvr>
                                        <p:cTn dur="1" fill="hold">
                                          <p:stCondLst>
                                            <p:cond delay="2000"/>
                                          </p:stCondLst>
                                        </p:cTn>
                                        <p:tgtEl>
                                          <p:spTgt spid="29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99"/>
                                        </p:tgtEl>
                                      </p:cBhvr>
                                    </p:animEffect>
                                    <p:set>
                                      <p:cBhvr>
                                        <p:cTn dur="1" fill="hold">
                                          <p:stCondLst>
                                            <p:cond delay="2000"/>
                                          </p:stCondLst>
                                        </p:cTn>
                                        <p:tgtEl>
                                          <p:spTgt spid="2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98"/>
                                        </p:tgtEl>
                                        <p:attrNameLst>
                                          <p:attrName>ppt_w</p:attrName>
                                        </p:attrNameLst>
                                      </p:cBhvr>
                                      <p:tavLst>
                                        <p:tav fmla="" tm="0">
                                          <p:val>
                                            <p:strVal val="#ppt_w"/>
                                          </p:val>
                                        </p:tav>
                                        <p:tav fmla="" tm="100000">
                                          <p:val>
                                            <p:strVal val="0"/>
                                          </p:val>
                                        </p:tav>
                                      </p:tavLst>
                                    </p:anim>
                                    <p:anim calcmode="lin" valueType="num">
                                      <p:cBhvr additive="base">
                                        <p:cTn dur="500"/>
                                        <p:tgtEl>
                                          <p:spTgt spid="298"/>
                                        </p:tgtEl>
                                        <p:attrNameLst>
                                          <p:attrName>ppt_h</p:attrName>
                                        </p:attrNameLst>
                                      </p:cBhvr>
                                      <p:tavLst>
                                        <p:tav fmla="" tm="0">
                                          <p:val>
                                            <p:strVal val="#ppt_h"/>
                                          </p:val>
                                        </p:tav>
                                        <p:tav fmla="" tm="100000">
                                          <p:val>
                                            <p:strVal val="0"/>
                                          </p:val>
                                        </p:tav>
                                      </p:tavLst>
                                    </p:anim>
                                    <p:set>
                                      <p:cBhvr>
                                        <p:cTn dur="1" fill="hold">
                                          <p:stCondLst>
                                            <p:cond delay="500"/>
                                          </p:stCondLst>
                                        </p:cTn>
                                        <p:tgtEl>
                                          <p:spTgt spid="29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97"/>
                                        </p:tgtEl>
                                      </p:cBhvr>
                                    </p:animEffect>
                                    <p:set>
                                      <p:cBhvr>
                                        <p:cTn dur="1" fill="hold">
                                          <p:stCondLst>
                                            <p:cond delay="1000"/>
                                          </p:stCondLst>
                                        </p:cTn>
                                        <p:tgtEl>
                                          <p:spTgt spid="29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99"/>
                                        </p:tgtEl>
                                      </p:cBhvr>
                                    </p:animEffect>
                                    <p:set>
                                      <p:cBhvr>
                                        <p:cTn dur="1" fill="hold">
                                          <p:stCondLst>
                                            <p:cond delay="1000"/>
                                          </p:stCondLst>
                                        </p:cTn>
                                        <p:tgtEl>
                                          <p:spTgt spid="2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99"/>
                                        </p:tgtEl>
                                        <p:attrNameLst>
                                          <p:attrName>ppt_w</p:attrName>
                                        </p:attrNameLst>
                                      </p:cBhvr>
                                      <p:tavLst>
                                        <p:tav fmla="" tm="0">
                                          <p:val>
                                            <p:strVal val="#ppt_w"/>
                                          </p:val>
                                        </p:tav>
                                        <p:tav fmla="" tm="100000">
                                          <p:val>
                                            <p:strVal val="0"/>
                                          </p:val>
                                        </p:tav>
                                      </p:tavLst>
                                    </p:anim>
                                    <p:anim calcmode="lin" valueType="num">
                                      <p:cBhvr additive="base">
                                        <p:cTn dur="500"/>
                                        <p:tgtEl>
                                          <p:spTgt spid="299"/>
                                        </p:tgtEl>
                                        <p:attrNameLst>
                                          <p:attrName>ppt_h</p:attrName>
                                        </p:attrNameLst>
                                      </p:cBhvr>
                                      <p:tavLst>
                                        <p:tav fmla="" tm="0">
                                          <p:val>
                                            <p:strVal val="#ppt_h"/>
                                          </p:val>
                                        </p:tav>
                                        <p:tav fmla="" tm="100000">
                                          <p:val>
                                            <p:strVal val="0"/>
                                          </p:val>
                                        </p:tav>
                                      </p:tavLst>
                                    </p:anim>
                                    <p:set>
                                      <p:cBhvr>
                                        <p:cTn dur="1" fill="hold">
                                          <p:stCondLst>
                                            <p:cond delay="500"/>
                                          </p:stCondLst>
                                        </p:cTn>
                                        <p:tgtEl>
                                          <p:spTgt spid="29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7"/>
                                        </p:tgtEl>
                                      </p:cBhvr>
                                    </p:animEffect>
                                    <p:set>
                                      <p:cBhvr>
                                        <p:cTn dur="1" fill="hold">
                                          <p:stCondLst>
                                            <p:cond delay="500"/>
                                          </p:stCondLst>
                                        </p:cTn>
                                        <p:tgtEl>
                                          <p:spTgt spid="29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8"/>
                                        </p:tgtEl>
                                      </p:cBhvr>
                                    </p:animEffect>
                                    <p:set>
                                      <p:cBhvr>
                                        <p:cTn dur="1" fill="hold">
                                          <p:stCondLst>
                                            <p:cond delay="500"/>
                                          </p:stCondLst>
                                        </p:cTn>
                                        <p:tgtEl>
                                          <p:spTgt spid="29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0000"/>
              </a:buClr>
              <a:buSzPts val="4400"/>
              <a:buFont typeface="Times New Roman"/>
              <a:buNone/>
            </a:pPr>
            <a:r>
              <a:rPr b="1" lang="en-US">
                <a:solidFill>
                  <a:srgbClr val="FF0000"/>
                </a:solidFill>
                <a:latin typeface="Times New Roman"/>
                <a:ea typeface="Times New Roman"/>
                <a:cs typeface="Times New Roman"/>
                <a:sym typeface="Times New Roman"/>
              </a:rPr>
              <a:t>PHẦN TIẾP THEO CỦA BÀI GIẢNG</a:t>
            </a:r>
            <a:endParaRPr b="1">
              <a:solidFill>
                <a:srgbClr val="FF0000"/>
              </a:solidFill>
              <a:latin typeface="Times New Roman"/>
              <a:ea typeface="Times New Roman"/>
              <a:cs typeface="Times New Roman"/>
              <a:sym typeface="Times New Roman"/>
            </a:endParaRPr>
          </a:p>
        </p:txBody>
      </p:sp>
      <p:sp>
        <p:nvSpPr>
          <p:cNvPr id="310" name="Google Shape;310;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pic>
        <p:nvPicPr>
          <p:cNvPr descr="D:\GIAO AN\MAU POWER POINT DEP\ANH DONG PP\6-mau_slide_powerpoint_dep_ctu.vn_(46).gif" id="110" name="Google Shape;110;gf808183aa9_3_0"/>
          <p:cNvPicPr preferRelativeResize="0"/>
          <p:nvPr/>
        </p:nvPicPr>
        <p:blipFill rotWithShape="1">
          <a:blip r:embed="rId4">
            <a:alphaModFix/>
          </a:blip>
          <a:srcRect b="0" l="0" r="0" t="0"/>
          <a:stretch/>
        </p:blipFill>
        <p:spPr>
          <a:xfrm>
            <a:off x="0" y="5212911"/>
            <a:ext cx="1250425" cy="1645089"/>
          </a:xfrm>
          <a:prstGeom prst="rect">
            <a:avLst/>
          </a:prstGeom>
          <a:noFill/>
          <a:ln>
            <a:noFill/>
          </a:ln>
        </p:spPr>
      </p:pic>
      <p:pic>
        <p:nvPicPr>
          <p:cNvPr descr="D:\GIAO AN\MAU POWER POINT DEP\ANH DONG PP\6-mau_slide_powerpoint_dep_ctu.vn_(46).gif" id="111" name="Google Shape;111;gf808183aa9_3_0"/>
          <p:cNvPicPr preferRelativeResize="0"/>
          <p:nvPr/>
        </p:nvPicPr>
        <p:blipFill rotWithShape="1">
          <a:blip r:embed="rId5">
            <a:alphaModFix/>
          </a:blip>
          <a:srcRect b="0" l="0" r="0" t="0"/>
          <a:stretch/>
        </p:blipFill>
        <p:spPr>
          <a:xfrm>
            <a:off x="9764889" y="5054866"/>
            <a:ext cx="1250425" cy="1645089"/>
          </a:xfrm>
          <a:prstGeom prst="rect">
            <a:avLst/>
          </a:prstGeom>
          <a:noFill/>
          <a:ln>
            <a:noFill/>
          </a:ln>
        </p:spPr>
      </p:pic>
      <p:pic>
        <p:nvPicPr>
          <p:cNvPr descr="D:\GIAO AN\MAU POWER POINT DEP\ANH DONG PP\6-mau_slide_powerpoint_dep_ctu.vn_(46).gif" id="112" name="Google Shape;112;gf808183aa9_3_0"/>
          <p:cNvPicPr preferRelativeResize="0"/>
          <p:nvPr/>
        </p:nvPicPr>
        <p:blipFill rotWithShape="1">
          <a:blip r:embed="rId6">
            <a:alphaModFix/>
          </a:blip>
          <a:srcRect b="0" l="0" r="0" t="0"/>
          <a:stretch/>
        </p:blipFill>
        <p:spPr>
          <a:xfrm>
            <a:off x="9764889" y="5133888"/>
            <a:ext cx="1250425" cy="1645089"/>
          </a:xfrm>
          <a:prstGeom prst="rect">
            <a:avLst/>
          </a:prstGeom>
          <a:noFill/>
          <a:ln>
            <a:noFill/>
          </a:ln>
        </p:spPr>
      </p:pic>
      <p:pic>
        <p:nvPicPr>
          <p:cNvPr id="113" name="Google Shape;113;gf808183aa9_3_0"/>
          <p:cNvPicPr preferRelativeResize="0"/>
          <p:nvPr/>
        </p:nvPicPr>
        <p:blipFill rotWithShape="1">
          <a:blip r:embed="rId7">
            <a:alphaModFix/>
          </a:blip>
          <a:srcRect b="0" l="0" r="0" t="0"/>
          <a:stretch/>
        </p:blipFill>
        <p:spPr>
          <a:xfrm>
            <a:off x="4753637" y="2399904"/>
            <a:ext cx="5011252" cy="5011252"/>
          </a:xfrm>
          <a:prstGeom prst="rect">
            <a:avLst/>
          </a:prstGeom>
          <a:noFill/>
          <a:ln>
            <a:noFill/>
          </a:ln>
        </p:spPr>
      </p:pic>
      <p:pic>
        <p:nvPicPr>
          <p:cNvPr descr="D:\GIAO AN\MAU POWER POINT DEP\ANH DONG PP\6-mau_slide_powerpoint_dep_ctu.vn_(46).gif" id="114" name="Google Shape;114;gf808183aa9_3_0"/>
          <p:cNvPicPr preferRelativeResize="0"/>
          <p:nvPr/>
        </p:nvPicPr>
        <p:blipFill rotWithShape="1">
          <a:blip r:embed="rId6">
            <a:alphaModFix/>
          </a:blip>
          <a:srcRect b="0" l="0" r="0" t="0"/>
          <a:stretch/>
        </p:blipFill>
        <p:spPr>
          <a:xfrm>
            <a:off x="6846711" y="5212911"/>
            <a:ext cx="1250425" cy="1645089"/>
          </a:xfrm>
          <a:prstGeom prst="rect">
            <a:avLst/>
          </a:prstGeom>
          <a:noFill/>
          <a:ln>
            <a:noFill/>
          </a:ln>
        </p:spPr>
      </p:pic>
      <p:pic>
        <p:nvPicPr>
          <p:cNvPr id="115" name="Google Shape;115;gf808183aa9_3_0"/>
          <p:cNvPicPr preferRelativeResize="0"/>
          <p:nvPr/>
        </p:nvPicPr>
        <p:blipFill rotWithShape="1">
          <a:blip r:embed="rId8">
            <a:alphaModFix/>
          </a:blip>
          <a:srcRect b="0" l="0" r="0" t="0"/>
          <a:stretch/>
        </p:blipFill>
        <p:spPr>
          <a:xfrm>
            <a:off x="4076523" y="4515026"/>
            <a:ext cx="2390775" cy="1914525"/>
          </a:xfrm>
          <a:prstGeom prst="rect">
            <a:avLst/>
          </a:prstGeom>
          <a:noFill/>
          <a:ln>
            <a:noFill/>
          </a:ln>
        </p:spPr>
      </p:pic>
      <p:pic>
        <p:nvPicPr>
          <p:cNvPr descr="D:\GIAO AN\MAU POWER POINT DEP\ANH DONG PP\6-mau_slide_powerpoint_dep_ctu.vn_(46).gif" id="116" name="Google Shape;116;gf808183aa9_3_0"/>
          <p:cNvPicPr preferRelativeResize="0"/>
          <p:nvPr/>
        </p:nvPicPr>
        <p:blipFill rotWithShape="1">
          <a:blip r:embed="rId6">
            <a:alphaModFix/>
          </a:blip>
          <a:srcRect b="0" l="0" r="0" t="0"/>
          <a:stretch/>
        </p:blipFill>
        <p:spPr>
          <a:xfrm>
            <a:off x="4913155" y="5317066"/>
            <a:ext cx="683131" cy="898743"/>
          </a:xfrm>
          <a:prstGeom prst="rect">
            <a:avLst/>
          </a:prstGeom>
          <a:noFill/>
          <a:ln>
            <a:noFill/>
          </a:ln>
        </p:spPr>
      </p:pic>
      <p:pic>
        <p:nvPicPr>
          <p:cNvPr id="117" name="Google Shape;117;gf808183aa9_3_0"/>
          <p:cNvPicPr preferRelativeResize="0"/>
          <p:nvPr/>
        </p:nvPicPr>
        <p:blipFill rotWithShape="1">
          <a:blip r:embed="rId9">
            <a:alphaModFix/>
          </a:blip>
          <a:srcRect b="0" l="0" r="0" t="0"/>
          <a:stretch/>
        </p:blipFill>
        <p:spPr>
          <a:xfrm>
            <a:off x="12135500" y="5282308"/>
            <a:ext cx="1853960" cy="1852415"/>
          </a:xfrm>
          <a:prstGeom prst="rect">
            <a:avLst/>
          </a:prstGeom>
          <a:noFill/>
          <a:ln>
            <a:noFill/>
          </a:ln>
        </p:spPr>
      </p:pic>
      <p:pic>
        <p:nvPicPr>
          <p:cNvPr id="118" name="Google Shape;118;gf808183aa9_3_0"/>
          <p:cNvPicPr preferRelativeResize="0"/>
          <p:nvPr/>
        </p:nvPicPr>
        <p:blipFill rotWithShape="1">
          <a:blip r:embed="rId10">
            <a:alphaModFix/>
          </a:blip>
          <a:srcRect b="0" l="0" r="0" t="0"/>
          <a:stretch/>
        </p:blipFill>
        <p:spPr>
          <a:xfrm>
            <a:off x="5794497" y="5276508"/>
            <a:ext cx="932007" cy="932007"/>
          </a:xfrm>
          <a:prstGeom prst="rect">
            <a:avLst/>
          </a:prstGeom>
          <a:noFill/>
          <a:ln>
            <a:noFill/>
          </a:ln>
        </p:spPr>
      </p:pic>
      <p:pic>
        <p:nvPicPr>
          <p:cNvPr id="119" name="Google Shape;119;gf808183aa9_3_0"/>
          <p:cNvPicPr preferRelativeResize="0"/>
          <p:nvPr/>
        </p:nvPicPr>
        <p:blipFill rotWithShape="1">
          <a:blip r:embed="rId11">
            <a:alphaModFix/>
          </a:blip>
          <a:srcRect b="0" l="0" r="0" t="0"/>
          <a:stretch/>
        </p:blipFill>
        <p:spPr>
          <a:xfrm>
            <a:off x="8651316" y="5487861"/>
            <a:ext cx="1399899" cy="1455895"/>
          </a:xfrm>
          <a:prstGeom prst="rect">
            <a:avLst/>
          </a:prstGeom>
          <a:noFill/>
          <a:ln>
            <a:noFill/>
          </a:ln>
        </p:spPr>
      </p:pic>
      <p:pic>
        <p:nvPicPr>
          <p:cNvPr id="120" name="Google Shape;120;gf808183aa9_3_0"/>
          <p:cNvPicPr preferRelativeResize="0"/>
          <p:nvPr/>
        </p:nvPicPr>
        <p:blipFill rotWithShape="1">
          <a:blip r:embed="rId12">
            <a:alphaModFix/>
          </a:blip>
          <a:srcRect b="0" l="0" r="0" t="0"/>
          <a:stretch/>
        </p:blipFill>
        <p:spPr>
          <a:xfrm>
            <a:off x="5914776" y="5724401"/>
            <a:ext cx="1172457" cy="1219355"/>
          </a:xfrm>
          <a:prstGeom prst="rect">
            <a:avLst/>
          </a:prstGeom>
          <a:noFill/>
          <a:ln>
            <a:noFill/>
          </a:ln>
        </p:spPr>
      </p:pic>
      <p:pic>
        <p:nvPicPr>
          <p:cNvPr id="121" name="Google Shape;121;gf808183aa9_3_0"/>
          <p:cNvPicPr preferRelativeResize="0"/>
          <p:nvPr/>
        </p:nvPicPr>
        <p:blipFill rotWithShape="1">
          <a:blip r:embed="rId13">
            <a:alphaModFix/>
          </a:blip>
          <a:srcRect b="0" l="0" r="0" t="0"/>
          <a:stretch/>
        </p:blipFill>
        <p:spPr>
          <a:xfrm>
            <a:off x="1178399" y="5770614"/>
            <a:ext cx="1173142" cy="1173142"/>
          </a:xfrm>
          <a:prstGeom prst="rect">
            <a:avLst/>
          </a:prstGeom>
          <a:noFill/>
          <a:ln>
            <a:noFill/>
          </a:ln>
        </p:spPr>
      </p:pic>
      <p:sp>
        <p:nvSpPr>
          <p:cNvPr id="122" name="Google Shape;122;gf808183aa9_3_0">
            <a:hlinkClick action="ppaction://hlinksldjump" r:id="rId14"/>
          </p:cNvPr>
          <p:cNvSpPr/>
          <p:nvPr/>
        </p:nvSpPr>
        <p:spPr>
          <a:xfrm>
            <a:off x="4826811" y="336382"/>
            <a:ext cx="2867400" cy="767700"/>
          </a:xfrm>
          <a:prstGeom prst="roundRect">
            <a:avLst>
              <a:gd fmla="val 16667" name="adj"/>
            </a:avLst>
          </a:prstGeom>
          <a:solidFill>
            <a:schemeClr val="accent2"/>
          </a:solid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chemeClr val="lt1"/>
                </a:solidFill>
                <a:latin typeface="Times New Roman"/>
                <a:ea typeface="Times New Roman"/>
                <a:cs typeface="Times New Roman"/>
                <a:sym typeface="Times New Roman"/>
              </a:rPr>
              <a:t>PLAY</a:t>
            </a:r>
            <a:endParaRPr/>
          </a:p>
        </p:txBody>
      </p:sp>
      <p:pic>
        <p:nvPicPr>
          <p:cNvPr id="123" name="Google Shape;123;gf808183aa9_3_0"/>
          <p:cNvPicPr preferRelativeResize="0"/>
          <p:nvPr/>
        </p:nvPicPr>
        <p:blipFill rotWithShape="1">
          <a:blip r:embed="rId15">
            <a:alphaModFix/>
          </a:blip>
          <a:srcRect b="0" l="0" r="0" t="0"/>
          <a:stretch/>
        </p:blipFill>
        <p:spPr>
          <a:xfrm>
            <a:off x="9264922" y="-684745"/>
            <a:ext cx="609600" cy="609600"/>
          </a:xfrm>
          <a:prstGeom prst="rect">
            <a:avLst/>
          </a:prstGeom>
          <a:noFill/>
          <a:ln>
            <a:noFill/>
          </a:ln>
        </p:spPr>
      </p:pic>
      <p:pic>
        <p:nvPicPr>
          <p:cNvPr id="124" name="Google Shape;124;gf808183aa9_3_0">
            <a:hlinkClick action="ppaction://hlinksldjump" r:id="rId16"/>
          </p:cNvPr>
          <p:cNvPicPr preferRelativeResize="0"/>
          <p:nvPr/>
        </p:nvPicPr>
        <p:blipFill rotWithShape="1">
          <a:blip r:embed="rId17">
            <a:alphaModFix/>
          </a:blip>
          <a:srcRect b="0" l="0" r="0" t="0"/>
          <a:stretch/>
        </p:blipFill>
        <p:spPr>
          <a:xfrm>
            <a:off x="10462046" y="103262"/>
            <a:ext cx="1552217" cy="459916"/>
          </a:xfrm>
          <a:prstGeom prst="rect">
            <a:avLst/>
          </a:prstGeom>
          <a:noFill/>
          <a:ln>
            <a:noFill/>
          </a:ln>
        </p:spPr>
      </p:pic>
      <p:pic>
        <p:nvPicPr>
          <p:cNvPr id="125" name="Google Shape;125;gf808183aa9_3_0"/>
          <p:cNvPicPr preferRelativeResize="0"/>
          <p:nvPr/>
        </p:nvPicPr>
        <p:blipFill rotWithShape="1">
          <a:blip r:embed="rId18">
            <a:alphaModFix/>
          </a:blip>
          <a:srcRect b="0" l="0" r="0" t="0"/>
          <a:stretch/>
        </p:blipFill>
        <p:spPr>
          <a:xfrm>
            <a:off x="8489244" y="-684745"/>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4123"/>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0"/>
                                        <p:tgtEl>
                                          <p:spTgt spid="125"/>
                                        </p:tgtEl>
                                      </p:cBhvr>
                                    </p:animEffect>
                                  </p:childTnLst>
                                </p:cTn>
                              </p:par>
                              <p:par>
                                <p:cTn fill="hold" nodeType="withEffect" presetClass="entr" presetID="23" presetSubtype="16">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500"/>
                                        <p:tgtEl>
                                          <p:spTgt spid="122"/>
                                        </p:tgtEl>
                                        <p:attrNameLst>
                                          <p:attrName>ppt_w</p:attrName>
                                        </p:attrNameLst>
                                      </p:cBhvr>
                                      <p:tavLst>
                                        <p:tav fmla="" tm="0">
                                          <p:val>
                                            <p:strVal val="0"/>
                                          </p:val>
                                        </p:tav>
                                        <p:tav fmla="" tm="100000">
                                          <p:val>
                                            <p:strVal val="#ppt_w"/>
                                          </p:val>
                                        </p:tav>
                                      </p:tavLst>
                                    </p:anim>
                                    <p:anim calcmode="lin" valueType="num">
                                      <p:cBhvr additive="base">
                                        <p:cTn dur="500"/>
                                        <p:tgtEl>
                                          <p:spTgt spid="12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pic>
        <p:nvPicPr>
          <p:cNvPr descr="D:\GIAO AN\MAU POWER POINT DEP\ANH DONG PP\6-mau_slide_powerpoint_dep_ctu.vn_(46).gif" id="131" name="Google Shape;131;gf32997a940_10_0"/>
          <p:cNvPicPr preferRelativeResize="0"/>
          <p:nvPr/>
        </p:nvPicPr>
        <p:blipFill rotWithShape="1">
          <a:blip r:embed="rId4">
            <a:alphaModFix/>
          </a:blip>
          <a:srcRect b="0" l="0" r="0" t="0"/>
          <a:stretch/>
        </p:blipFill>
        <p:spPr>
          <a:xfrm>
            <a:off x="0" y="5212911"/>
            <a:ext cx="1250425" cy="1645089"/>
          </a:xfrm>
          <a:prstGeom prst="rect">
            <a:avLst/>
          </a:prstGeom>
          <a:noFill/>
          <a:ln>
            <a:noFill/>
          </a:ln>
        </p:spPr>
      </p:pic>
      <p:pic>
        <p:nvPicPr>
          <p:cNvPr descr="D:\GIAO AN\MAU POWER POINT DEP\ANH DONG PP\6-mau_slide_powerpoint_dep_ctu.vn_(46).gif" id="132" name="Google Shape;132;gf32997a940_10_0"/>
          <p:cNvPicPr preferRelativeResize="0"/>
          <p:nvPr/>
        </p:nvPicPr>
        <p:blipFill rotWithShape="1">
          <a:blip r:embed="rId5">
            <a:alphaModFix/>
          </a:blip>
          <a:srcRect b="0" l="0" r="0" t="0"/>
          <a:stretch/>
        </p:blipFill>
        <p:spPr>
          <a:xfrm>
            <a:off x="9764889" y="5054866"/>
            <a:ext cx="1250425" cy="1645089"/>
          </a:xfrm>
          <a:prstGeom prst="rect">
            <a:avLst/>
          </a:prstGeom>
          <a:noFill/>
          <a:ln>
            <a:noFill/>
          </a:ln>
        </p:spPr>
      </p:pic>
      <p:pic>
        <p:nvPicPr>
          <p:cNvPr descr="D:\GIAO AN\MAU POWER POINT DEP\ANH DONG PP\6-mau_slide_powerpoint_dep_ctu.vn_(46).gif" id="133" name="Google Shape;133;gf32997a940_10_0"/>
          <p:cNvPicPr preferRelativeResize="0"/>
          <p:nvPr/>
        </p:nvPicPr>
        <p:blipFill rotWithShape="1">
          <a:blip r:embed="rId6">
            <a:alphaModFix/>
          </a:blip>
          <a:srcRect b="0" l="0" r="0" t="0"/>
          <a:stretch/>
        </p:blipFill>
        <p:spPr>
          <a:xfrm>
            <a:off x="9764889" y="5133888"/>
            <a:ext cx="1250425" cy="1645089"/>
          </a:xfrm>
          <a:prstGeom prst="rect">
            <a:avLst/>
          </a:prstGeom>
          <a:noFill/>
          <a:ln>
            <a:noFill/>
          </a:ln>
        </p:spPr>
      </p:pic>
      <p:pic>
        <p:nvPicPr>
          <p:cNvPr id="134" name="Google Shape;134;gf32997a940_10_0"/>
          <p:cNvPicPr preferRelativeResize="0"/>
          <p:nvPr/>
        </p:nvPicPr>
        <p:blipFill rotWithShape="1">
          <a:blip r:embed="rId7">
            <a:alphaModFix/>
          </a:blip>
          <a:srcRect b="0" l="0" r="0" t="0"/>
          <a:stretch/>
        </p:blipFill>
        <p:spPr>
          <a:xfrm>
            <a:off x="4753637" y="2399904"/>
            <a:ext cx="5011252" cy="5011252"/>
          </a:xfrm>
          <a:prstGeom prst="rect">
            <a:avLst/>
          </a:prstGeom>
          <a:noFill/>
          <a:ln>
            <a:noFill/>
          </a:ln>
        </p:spPr>
      </p:pic>
      <p:pic>
        <p:nvPicPr>
          <p:cNvPr descr="D:\GIAO AN\MAU POWER POINT DEP\ANH DONG PP\6-mau_slide_powerpoint_dep_ctu.vn_(46).gif" id="135" name="Google Shape;135;gf32997a940_10_0"/>
          <p:cNvPicPr preferRelativeResize="0"/>
          <p:nvPr/>
        </p:nvPicPr>
        <p:blipFill rotWithShape="1">
          <a:blip r:embed="rId6">
            <a:alphaModFix/>
          </a:blip>
          <a:srcRect b="0" l="0" r="0" t="0"/>
          <a:stretch/>
        </p:blipFill>
        <p:spPr>
          <a:xfrm>
            <a:off x="6846711" y="5212911"/>
            <a:ext cx="1250425" cy="1645089"/>
          </a:xfrm>
          <a:prstGeom prst="rect">
            <a:avLst/>
          </a:prstGeom>
          <a:noFill/>
          <a:ln>
            <a:noFill/>
          </a:ln>
        </p:spPr>
      </p:pic>
      <p:pic>
        <p:nvPicPr>
          <p:cNvPr id="136" name="Google Shape;136;gf32997a940_10_0"/>
          <p:cNvPicPr preferRelativeResize="0"/>
          <p:nvPr/>
        </p:nvPicPr>
        <p:blipFill rotWithShape="1">
          <a:blip r:embed="rId8">
            <a:alphaModFix/>
          </a:blip>
          <a:srcRect b="0" l="0" r="0" t="0"/>
          <a:stretch/>
        </p:blipFill>
        <p:spPr>
          <a:xfrm>
            <a:off x="4076523" y="4515026"/>
            <a:ext cx="2390775" cy="1914525"/>
          </a:xfrm>
          <a:prstGeom prst="rect">
            <a:avLst/>
          </a:prstGeom>
          <a:noFill/>
          <a:ln>
            <a:noFill/>
          </a:ln>
        </p:spPr>
      </p:pic>
      <p:pic>
        <p:nvPicPr>
          <p:cNvPr descr="D:\GIAO AN\MAU POWER POINT DEP\ANH DONG PP\6-mau_slide_powerpoint_dep_ctu.vn_(46).gif" id="137" name="Google Shape;137;gf32997a940_10_0"/>
          <p:cNvPicPr preferRelativeResize="0"/>
          <p:nvPr/>
        </p:nvPicPr>
        <p:blipFill rotWithShape="1">
          <a:blip r:embed="rId6">
            <a:alphaModFix/>
          </a:blip>
          <a:srcRect b="0" l="0" r="0" t="0"/>
          <a:stretch/>
        </p:blipFill>
        <p:spPr>
          <a:xfrm>
            <a:off x="4913155" y="5317066"/>
            <a:ext cx="683131" cy="898743"/>
          </a:xfrm>
          <a:prstGeom prst="rect">
            <a:avLst/>
          </a:prstGeom>
          <a:noFill/>
          <a:ln>
            <a:noFill/>
          </a:ln>
        </p:spPr>
      </p:pic>
      <p:pic>
        <p:nvPicPr>
          <p:cNvPr id="138" name="Google Shape;138;gf32997a940_10_0"/>
          <p:cNvPicPr preferRelativeResize="0"/>
          <p:nvPr/>
        </p:nvPicPr>
        <p:blipFill rotWithShape="1">
          <a:blip r:embed="rId9">
            <a:alphaModFix/>
          </a:blip>
          <a:srcRect b="0" l="0" r="0" t="0"/>
          <a:stretch/>
        </p:blipFill>
        <p:spPr>
          <a:xfrm>
            <a:off x="12135500" y="5282308"/>
            <a:ext cx="1853960" cy="1852415"/>
          </a:xfrm>
          <a:prstGeom prst="rect">
            <a:avLst/>
          </a:prstGeom>
          <a:noFill/>
          <a:ln>
            <a:noFill/>
          </a:ln>
        </p:spPr>
      </p:pic>
      <p:pic>
        <p:nvPicPr>
          <p:cNvPr id="139" name="Google Shape;139;gf32997a940_10_0"/>
          <p:cNvPicPr preferRelativeResize="0"/>
          <p:nvPr/>
        </p:nvPicPr>
        <p:blipFill rotWithShape="1">
          <a:blip r:embed="rId10">
            <a:alphaModFix/>
          </a:blip>
          <a:srcRect b="0" l="0" r="0" t="0"/>
          <a:stretch/>
        </p:blipFill>
        <p:spPr>
          <a:xfrm>
            <a:off x="5794497" y="5276508"/>
            <a:ext cx="932007" cy="932007"/>
          </a:xfrm>
          <a:prstGeom prst="rect">
            <a:avLst/>
          </a:prstGeom>
          <a:noFill/>
          <a:ln>
            <a:noFill/>
          </a:ln>
        </p:spPr>
      </p:pic>
      <p:pic>
        <p:nvPicPr>
          <p:cNvPr id="140" name="Google Shape;140;gf32997a940_10_0"/>
          <p:cNvPicPr preferRelativeResize="0"/>
          <p:nvPr/>
        </p:nvPicPr>
        <p:blipFill rotWithShape="1">
          <a:blip r:embed="rId11">
            <a:alphaModFix/>
          </a:blip>
          <a:srcRect b="0" l="0" r="0" t="0"/>
          <a:stretch/>
        </p:blipFill>
        <p:spPr>
          <a:xfrm>
            <a:off x="8651316" y="5487861"/>
            <a:ext cx="1399899" cy="1455895"/>
          </a:xfrm>
          <a:prstGeom prst="rect">
            <a:avLst/>
          </a:prstGeom>
          <a:noFill/>
          <a:ln>
            <a:noFill/>
          </a:ln>
        </p:spPr>
      </p:pic>
      <p:pic>
        <p:nvPicPr>
          <p:cNvPr id="141" name="Google Shape;141;gf32997a940_10_0"/>
          <p:cNvPicPr preferRelativeResize="0"/>
          <p:nvPr/>
        </p:nvPicPr>
        <p:blipFill rotWithShape="1">
          <a:blip r:embed="rId12">
            <a:alphaModFix/>
          </a:blip>
          <a:srcRect b="0" l="0" r="0" t="0"/>
          <a:stretch/>
        </p:blipFill>
        <p:spPr>
          <a:xfrm>
            <a:off x="5914776" y="5724401"/>
            <a:ext cx="1172457" cy="1219355"/>
          </a:xfrm>
          <a:prstGeom prst="rect">
            <a:avLst/>
          </a:prstGeom>
          <a:noFill/>
          <a:ln>
            <a:noFill/>
          </a:ln>
        </p:spPr>
      </p:pic>
      <p:pic>
        <p:nvPicPr>
          <p:cNvPr id="142" name="Google Shape;142;gf32997a940_10_0"/>
          <p:cNvPicPr preferRelativeResize="0"/>
          <p:nvPr/>
        </p:nvPicPr>
        <p:blipFill rotWithShape="1">
          <a:blip r:embed="rId13">
            <a:alphaModFix/>
          </a:blip>
          <a:srcRect b="0" l="0" r="0" t="0"/>
          <a:stretch/>
        </p:blipFill>
        <p:spPr>
          <a:xfrm>
            <a:off x="1178399" y="5770614"/>
            <a:ext cx="1173142" cy="1173142"/>
          </a:xfrm>
          <a:prstGeom prst="rect">
            <a:avLst/>
          </a:prstGeom>
          <a:noFill/>
          <a:ln>
            <a:noFill/>
          </a:ln>
        </p:spPr>
      </p:pic>
      <p:sp>
        <p:nvSpPr>
          <p:cNvPr id="143" name="Google Shape;143;gf32997a940_10_0">
            <a:hlinkClick action="ppaction://hlinksldjump" r:id="rId14"/>
          </p:cNvPr>
          <p:cNvSpPr/>
          <p:nvPr/>
        </p:nvSpPr>
        <p:spPr>
          <a:xfrm>
            <a:off x="4826811" y="336382"/>
            <a:ext cx="2867400" cy="767700"/>
          </a:xfrm>
          <a:prstGeom prst="roundRect">
            <a:avLst>
              <a:gd fmla="val 16667" name="adj"/>
            </a:avLst>
          </a:prstGeom>
          <a:solidFill>
            <a:schemeClr val="accent2"/>
          </a:solid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chemeClr val="lt1"/>
                </a:solidFill>
                <a:latin typeface="Times New Roman"/>
                <a:ea typeface="Times New Roman"/>
                <a:cs typeface="Times New Roman"/>
                <a:sym typeface="Times New Roman"/>
              </a:rPr>
              <a:t>PLAY</a:t>
            </a:r>
            <a:endParaRPr/>
          </a:p>
        </p:txBody>
      </p:sp>
      <p:pic>
        <p:nvPicPr>
          <p:cNvPr id="144" name="Google Shape;144;gf32997a940_10_0"/>
          <p:cNvPicPr preferRelativeResize="0"/>
          <p:nvPr/>
        </p:nvPicPr>
        <p:blipFill rotWithShape="1">
          <a:blip r:embed="rId15">
            <a:alphaModFix/>
          </a:blip>
          <a:srcRect b="0" l="0" r="0" t="0"/>
          <a:stretch/>
        </p:blipFill>
        <p:spPr>
          <a:xfrm>
            <a:off x="9264922" y="-684745"/>
            <a:ext cx="609600" cy="609600"/>
          </a:xfrm>
          <a:prstGeom prst="rect">
            <a:avLst/>
          </a:prstGeom>
          <a:noFill/>
          <a:ln>
            <a:noFill/>
          </a:ln>
        </p:spPr>
      </p:pic>
      <p:pic>
        <p:nvPicPr>
          <p:cNvPr id="145" name="Google Shape;145;gf32997a940_10_0">
            <a:hlinkClick action="ppaction://hlinksldjump" r:id="rId16"/>
          </p:cNvPr>
          <p:cNvPicPr preferRelativeResize="0"/>
          <p:nvPr/>
        </p:nvPicPr>
        <p:blipFill rotWithShape="1">
          <a:blip r:embed="rId17">
            <a:alphaModFix/>
          </a:blip>
          <a:srcRect b="0" l="0" r="0" t="0"/>
          <a:stretch/>
        </p:blipFill>
        <p:spPr>
          <a:xfrm>
            <a:off x="10462046" y="103262"/>
            <a:ext cx="1552217" cy="459916"/>
          </a:xfrm>
          <a:prstGeom prst="rect">
            <a:avLst/>
          </a:prstGeom>
          <a:noFill/>
          <a:ln>
            <a:noFill/>
          </a:ln>
        </p:spPr>
      </p:pic>
      <p:pic>
        <p:nvPicPr>
          <p:cNvPr id="146" name="Google Shape;146;gf32997a940_10_0"/>
          <p:cNvPicPr preferRelativeResize="0"/>
          <p:nvPr/>
        </p:nvPicPr>
        <p:blipFill rotWithShape="1">
          <a:blip r:embed="rId18">
            <a:alphaModFix/>
          </a:blip>
          <a:srcRect b="0" l="0" r="0" t="0"/>
          <a:stretch/>
        </p:blipFill>
        <p:spPr>
          <a:xfrm>
            <a:off x="8489244" y="-684745"/>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4123"/>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0"/>
                                        <p:tgtEl>
                                          <p:spTgt spid="146"/>
                                        </p:tgtEl>
                                      </p:cBhvr>
                                    </p:animEffect>
                                  </p:childTnLst>
                                </p:cTn>
                              </p:par>
                              <p:par>
                                <p:cTn fill="hold" nodeType="withEffect" presetClass="entr" presetID="23" presetSubtype="16">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ppt_w</p:attrName>
                                        </p:attrNameLst>
                                      </p:cBhvr>
                                      <p:tavLst>
                                        <p:tav fmla="" tm="0">
                                          <p:val>
                                            <p:strVal val="0"/>
                                          </p:val>
                                        </p:tav>
                                        <p:tav fmla="" tm="100000">
                                          <p:val>
                                            <p:strVal val="#ppt_w"/>
                                          </p:val>
                                        </p:tav>
                                      </p:tavLst>
                                    </p:anim>
                                    <p:anim calcmode="lin" valueType="num">
                                      <p:cBhvr additive="base">
                                        <p:cTn dur="500"/>
                                        <p:tgtEl>
                                          <p:spTgt spid="14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pic>
        <p:nvPicPr>
          <p:cNvPr descr="D:\GIAO AN\MAU POWER POINT DEP\ANH DONG PP\6-mau_slide_powerpoint_dep_ctu.vn_(46).gif" id="152" name="Google Shape;152;gf20759947b_205_0"/>
          <p:cNvPicPr preferRelativeResize="0"/>
          <p:nvPr/>
        </p:nvPicPr>
        <p:blipFill rotWithShape="1">
          <a:blip r:embed="rId4">
            <a:alphaModFix/>
          </a:blip>
          <a:srcRect b="0" l="0" r="0" t="0"/>
          <a:stretch/>
        </p:blipFill>
        <p:spPr>
          <a:xfrm>
            <a:off x="0" y="5212911"/>
            <a:ext cx="1250425" cy="1645089"/>
          </a:xfrm>
          <a:prstGeom prst="rect">
            <a:avLst/>
          </a:prstGeom>
          <a:noFill/>
          <a:ln>
            <a:noFill/>
          </a:ln>
        </p:spPr>
      </p:pic>
      <p:pic>
        <p:nvPicPr>
          <p:cNvPr descr="D:\GIAO AN\MAU POWER POINT DEP\ANH DONG PP\6-mau_slide_powerpoint_dep_ctu.vn_(46).gif" id="153" name="Google Shape;153;gf20759947b_205_0"/>
          <p:cNvPicPr preferRelativeResize="0"/>
          <p:nvPr/>
        </p:nvPicPr>
        <p:blipFill rotWithShape="1">
          <a:blip r:embed="rId5">
            <a:alphaModFix/>
          </a:blip>
          <a:srcRect b="0" l="0" r="0" t="0"/>
          <a:stretch/>
        </p:blipFill>
        <p:spPr>
          <a:xfrm>
            <a:off x="9764889" y="5054866"/>
            <a:ext cx="1250425" cy="1645089"/>
          </a:xfrm>
          <a:prstGeom prst="rect">
            <a:avLst/>
          </a:prstGeom>
          <a:noFill/>
          <a:ln>
            <a:noFill/>
          </a:ln>
        </p:spPr>
      </p:pic>
      <p:pic>
        <p:nvPicPr>
          <p:cNvPr descr="D:\GIAO AN\MAU POWER POINT DEP\ANH DONG PP\6-mau_slide_powerpoint_dep_ctu.vn_(46).gif" id="154" name="Google Shape;154;gf20759947b_205_0"/>
          <p:cNvPicPr preferRelativeResize="0"/>
          <p:nvPr/>
        </p:nvPicPr>
        <p:blipFill rotWithShape="1">
          <a:blip r:embed="rId6">
            <a:alphaModFix/>
          </a:blip>
          <a:srcRect b="0" l="0" r="0" t="0"/>
          <a:stretch/>
        </p:blipFill>
        <p:spPr>
          <a:xfrm>
            <a:off x="9764889" y="5133888"/>
            <a:ext cx="1250425" cy="1645089"/>
          </a:xfrm>
          <a:prstGeom prst="rect">
            <a:avLst/>
          </a:prstGeom>
          <a:noFill/>
          <a:ln>
            <a:noFill/>
          </a:ln>
        </p:spPr>
      </p:pic>
      <p:pic>
        <p:nvPicPr>
          <p:cNvPr id="155" name="Google Shape;155;gf20759947b_205_0"/>
          <p:cNvPicPr preferRelativeResize="0"/>
          <p:nvPr/>
        </p:nvPicPr>
        <p:blipFill rotWithShape="1">
          <a:blip r:embed="rId7">
            <a:alphaModFix/>
          </a:blip>
          <a:srcRect b="0" l="0" r="0" t="0"/>
          <a:stretch/>
        </p:blipFill>
        <p:spPr>
          <a:xfrm>
            <a:off x="4753637" y="2399904"/>
            <a:ext cx="5011252" cy="5011252"/>
          </a:xfrm>
          <a:prstGeom prst="rect">
            <a:avLst/>
          </a:prstGeom>
          <a:noFill/>
          <a:ln>
            <a:noFill/>
          </a:ln>
        </p:spPr>
      </p:pic>
      <p:pic>
        <p:nvPicPr>
          <p:cNvPr descr="D:\GIAO AN\MAU POWER POINT DEP\ANH DONG PP\6-mau_slide_powerpoint_dep_ctu.vn_(46).gif" id="156" name="Google Shape;156;gf20759947b_205_0"/>
          <p:cNvPicPr preferRelativeResize="0"/>
          <p:nvPr/>
        </p:nvPicPr>
        <p:blipFill rotWithShape="1">
          <a:blip r:embed="rId6">
            <a:alphaModFix/>
          </a:blip>
          <a:srcRect b="0" l="0" r="0" t="0"/>
          <a:stretch/>
        </p:blipFill>
        <p:spPr>
          <a:xfrm>
            <a:off x="6846711" y="5212911"/>
            <a:ext cx="1250425" cy="1645089"/>
          </a:xfrm>
          <a:prstGeom prst="rect">
            <a:avLst/>
          </a:prstGeom>
          <a:noFill/>
          <a:ln>
            <a:noFill/>
          </a:ln>
        </p:spPr>
      </p:pic>
      <p:pic>
        <p:nvPicPr>
          <p:cNvPr id="157" name="Google Shape;157;gf20759947b_205_0"/>
          <p:cNvPicPr preferRelativeResize="0"/>
          <p:nvPr/>
        </p:nvPicPr>
        <p:blipFill rotWithShape="1">
          <a:blip r:embed="rId8">
            <a:alphaModFix/>
          </a:blip>
          <a:srcRect b="0" l="0" r="0" t="0"/>
          <a:stretch/>
        </p:blipFill>
        <p:spPr>
          <a:xfrm>
            <a:off x="4076523" y="4515026"/>
            <a:ext cx="2390775" cy="1914525"/>
          </a:xfrm>
          <a:prstGeom prst="rect">
            <a:avLst/>
          </a:prstGeom>
          <a:noFill/>
          <a:ln>
            <a:noFill/>
          </a:ln>
        </p:spPr>
      </p:pic>
      <p:pic>
        <p:nvPicPr>
          <p:cNvPr descr="D:\GIAO AN\MAU POWER POINT DEP\ANH DONG PP\6-mau_slide_powerpoint_dep_ctu.vn_(46).gif" id="158" name="Google Shape;158;gf20759947b_205_0"/>
          <p:cNvPicPr preferRelativeResize="0"/>
          <p:nvPr/>
        </p:nvPicPr>
        <p:blipFill rotWithShape="1">
          <a:blip r:embed="rId6">
            <a:alphaModFix/>
          </a:blip>
          <a:srcRect b="0" l="0" r="0" t="0"/>
          <a:stretch/>
        </p:blipFill>
        <p:spPr>
          <a:xfrm>
            <a:off x="4913155" y="5317066"/>
            <a:ext cx="683131" cy="898743"/>
          </a:xfrm>
          <a:prstGeom prst="rect">
            <a:avLst/>
          </a:prstGeom>
          <a:noFill/>
          <a:ln>
            <a:noFill/>
          </a:ln>
        </p:spPr>
      </p:pic>
      <p:pic>
        <p:nvPicPr>
          <p:cNvPr id="159" name="Google Shape;159;gf20759947b_205_0"/>
          <p:cNvPicPr preferRelativeResize="0"/>
          <p:nvPr/>
        </p:nvPicPr>
        <p:blipFill rotWithShape="1">
          <a:blip r:embed="rId9">
            <a:alphaModFix/>
          </a:blip>
          <a:srcRect b="0" l="0" r="0" t="0"/>
          <a:stretch/>
        </p:blipFill>
        <p:spPr>
          <a:xfrm>
            <a:off x="12135500" y="5282308"/>
            <a:ext cx="1853960" cy="1852415"/>
          </a:xfrm>
          <a:prstGeom prst="rect">
            <a:avLst/>
          </a:prstGeom>
          <a:noFill/>
          <a:ln>
            <a:noFill/>
          </a:ln>
        </p:spPr>
      </p:pic>
      <p:pic>
        <p:nvPicPr>
          <p:cNvPr id="160" name="Google Shape;160;gf20759947b_205_0"/>
          <p:cNvPicPr preferRelativeResize="0"/>
          <p:nvPr/>
        </p:nvPicPr>
        <p:blipFill rotWithShape="1">
          <a:blip r:embed="rId10">
            <a:alphaModFix/>
          </a:blip>
          <a:srcRect b="0" l="0" r="0" t="0"/>
          <a:stretch/>
        </p:blipFill>
        <p:spPr>
          <a:xfrm>
            <a:off x="5794497" y="5276508"/>
            <a:ext cx="932007" cy="932007"/>
          </a:xfrm>
          <a:prstGeom prst="rect">
            <a:avLst/>
          </a:prstGeom>
          <a:noFill/>
          <a:ln>
            <a:noFill/>
          </a:ln>
        </p:spPr>
      </p:pic>
      <p:pic>
        <p:nvPicPr>
          <p:cNvPr id="161" name="Google Shape;161;gf20759947b_205_0"/>
          <p:cNvPicPr preferRelativeResize="0"/>
          <p:nvPr/>
        </p:nvPicPr>
        <p:blipFill rotWithShape="1">
          <a:blip r:embed="rId11">
            <a:alphaModFix/>
          </a:blip>
          <a:srcRect b="0" l="0" r="0" t="0"/>
          <a:stretch/>
        </p:blipFill>
        <p:spPr>
          <a:xfrm>
            <a:off x="8651316" y="5487861"/>
            <a:ext cx="1399899" cy="1455895"/>
          </a:xfrm>
          <a:prstGeom prst="rect">
            <a:avLst/>
          </a:prstGeom>
          <a:noFill/>
          <a:ln>
            <a:noFill/>
          </a:ln>
        </p:spPr>
      </p:pic>
      <p:pic>
        <p:nvPicPr>
          <p:cNvPr id="162" name="Google Shape;162;gf20759947b_205_0"/>
          <p:cNvPicPr preferRelativeResize="0"/>
          <p:nvPr/>
        </p:nvPicPr>
        <p:blipFill rotWithShape="1">
          <a:blip r:embed="rId12">
            <a:alphaModFix/>
          </a:blip>
          <a:srcRect b="0" l="0" r="0" t="0"/>
          <a:stretch/>
        </p:blipFill>
        <p:spPr>
          <a:xfrm>
            <a:off x="5914776" y="5724401"/>
            <a:ext cx="1172457" cy="1219355"/>
          </a:xfrm>
          <a:prstGeom prst="rect">
            <a:avLst/>
          </a:prstGeom>
          <a:noFill/>
          <a:ln>
            <a:noFill/>
          </a:ln>
        </p:spPr>
      </p:pic>
      <p:pic>
        <p:nvPicPr>
          <p:cNvPr id="163" name="Google Shape;163;gf20759947b_205_0"/>
          <p:cNvPicPr preferRelativeResize="0"/>
          <p:nvPr/>
        </p:nvPicPr>
        <p:blipFill rotWithShape="1">
          <a:blip r:embed="rId13">
            <a:alphaModFix/>
          </a:blip>
          <a:srcRect b="0" l="0" r="0" t="0"/>
          <a:stretch/>
        </p:blipFill>
        <p:spPr>
          <a:xfrm>
            <a:off x="1178399" y="5770614"/>
            <a:ext cx="1173142" cy="1173142"/>
          </a:xfrm>
          <a:prstGeom prst="rect">
            <a:avLst/>
          </a:prstGeom>
          <a:noFill/>
          <a:ln>
            <a:noFill/>
          </a:ln>
        </p:spPr>
      </p:pic>
      <p:sp>
        <p:nvSpPr>
          <p:cNvPr id="164" name="Google Shape;164;gf20759947b_205_0">
            <a:hlinkClick action="ppaction://hlinksldjump" r:id="rId14"/>
          </p:cNvPr>
          <p:cNvSpPr/>
          <p:nvPr/>
        </p:nvSpPr>
        <p:spPr>
          <a:xfrm>
            <a:off x="4826811" y="336382"/>
            <a:ext cx="2867400" cy="767700"/>
          </a:xfrm>
          <a:prstGeom prst="roundRect">
            <a:avLst>
              <a:gd fmla="val 16667" name="adj"/>
            </a:avLst>
          </a:prstGeom>
          <a:solidFill>
            <a:schemeClr val="accent2"/>
          </a:solid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chemeClr val="lt1"/>
                </a:solidFill>
                <a:latin typeface="Times New Roman"/>
                <a:ea typeface="Times New Roman"/>
                <a:cs typeface="Times New Roman"/>
                <a:sym typeface="Times New Roman"/>
              </a:rPr>
              <a:t>PLAY</a:t>
            </a:r>
            <a:endParaRPr/>
          </a:p>
        </p:txBody>
      </p:sp>
      <p:pic>
        <p:nvPicPr>
          <p:cNvPr id="165" name="Google Shape;165;gf20759947b_205_0"/>
          <p:cNvPicPr preferRelativeResize="0"/>
          <p:nvPr/>
        </p:nvPicPr>
        <p:blipFill rotWithShape="1">
          <a:blip r:embed="rId15">
            <a:alphaModFix/>
          </a:blip>
          <a:srcRect b="0" l="0" r="0" t="0"/>
          <a:stretch/>
        </p:blipFill>
        <p:spPr>
          <a:xfrm>
            <a:off x="9264922" y="-684745"/>
            <a:ext cx="609600" cy="609600"/>
          </a:xfrm>
          <a:prstGeom prst="rect">
            <a:avLst/>
          </a:prstGeom>
          <a:noFill/>
          <a:ln>
            <a:noFill/>
          </a:ln>
        </p:spPr>
      </p:pic>
      <p:pic>
        <p:nvPicPr>
          <p:cNvPr id="166" name="Google Shape;166;gf20759947b_205_0">
            <a:hlinkClick action="ppaction://hlinksldjump" r:id="rId16"/>
          </p:cNvPr>
          <p:cNvPicPr preferRelativeResize="0"/>
          <p:nvPr/>
        </p:nvPicPr>
        <p:blipFill rotWithShape="1">
          <a:blip r:embed="rId17">
            <a:alphaModFix/>
          </a:blip>
          <a:srcRect b="0" l="0" r="0" t="0"/>
          <a:stretch/>
        </p:blipFill>
        <p:spPr>
          <a:xfrm>
            <a:off x="10462046" y="103262"/>
            <a:ext cx="1552217" cy="459916"/>
          </a:xfrm>
          <a:prstGeom prst="rect">
            <a:avLst/>
          </a:prstGeom>
          <a:noFill/>
          <a:ln>
            <a:noFill/>
          </a:ln>
        </p:spPr>
      </p:pic>
      <p:pic>
        <p:nvPicPr>
          <p:cNvPr id="167" name="Google Shape;167;gf20759947b_205_0"/>
          <p:cNvPicPr preferRelativeResize="0"/>
          <p:nvPr/>
        </p:nvPicPr>
        <p:blipFill rotWithShape="1">
          <a:blip r:embed="rId18">
            <a:alphaModFix/>
          </a:blip>
          <a:srcRect b="0" l="0" r="0" t="0"/>
          <a:stretch/>
        </p:blipFill>
        <p:spPr>
          <a:xfrm>
            <a:off x="8489244" y="-684745"/>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4123"/>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0"/>
                                        <p:tgtEl>
                                          <p:spTgt spid="167"/>
                                        </p:tgtEl>
                                      </p:cBhvr>
                                    </p:animEffect>
                                  </p:childTnLst>
                                </p:cTn>
                              </p:par>
                              <p:par>
                                <p:cTn fill="hold" nodeType="withEffect" presetClass="entr" presetID="23" presetSubtype="16">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ppt_w</p:attrName>
                                        </p:attrNameLst>
                                      </p:cBhvr>
                                      <p:tavLst>
                                        <p:tav fmla="" tm="0">
                                          <p:val>
                                            <p:strVal val="0"/>
                                          </p:val>
                                        </p:tav>
                                        <p:tav fmla="" tm="100000">
                                          <p:val>
                                            <p:strVal val="#ppt_w"/>
                                          </p:val>
                                        </p:tav>
                                      </p:tavLst>
                                    </p:anim>
                                    <p:anim calcmode="lin" valueType="num">
                                      <p:cBhvr additive="base">
                                        <p:cTn dur="500"/>
                                        <p:tgtEl>
                                          <p:spTgt spid="16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
          <p:cNvPicPr preferRelativeResize="0"/>
          <p:nvPr/>
        </p:nvPicPr>
        <p:blipFill rotWithShape="1">
          <a:blip r:embed="rId3">
            <a:alphaModFix/>
          </a:blip>
          <a:srcRect b="0" l="0" r="0" t="0"/>
          <a:stretch/>
        </p:blipFill>
        <p:spPr>
          <a:xfrm>
            <a:off x="0" y="-26988"/>
            <a:ext cx="12192000" cy="6884988"/>
          </a:xfrm>
          <a:prstGeom prst="rect">
            <a:avLst/>
          </a:prstGeom>
          <a:noFill/>
          <a:ln>
            <a:noFill/>
          </a:ln>
        </p:spPr>
      </p:pic>
      <p:pic>
        <p:nvPicPr>
          <p:cNvPr id="174" name="Google Shape;174;p2"/>
          <p:cNvPicPr preferRelativeResize="0"/>
          <p:nvPr/>
        </p:nvPicPr>
        <p:blipFill rotWithShape="1">
          <a:blip r:embed="rId4">
            <a:alphaModFix/>
          </a:blip>
          <a:srcRect b="0" l="0" r="0" t="0"/>
          <a:stretch/>
        </p:blipFill>
        <p:spPr>
          <a:xfrm>
            <a:off x="3412924" y="5280239"/>
            <a:ext cx="790512" cy="790512"/>
          </a:xfrm>
          <a:prstGeom prst="rect">
            <a:avLst/>
          </a:prstGeom>
          <a:noFill/>
          <a:ln>
            <a:noFill/>
          </a:ln>
        </p:spPr>
      </p:pic>
      <p:pic>
        <p:nvPicPr>
          <p:cNvPr id="175" name="Google Shape;175;p2"/>
          <p:cNvPicPr preferRelativeResize="0"/>
          <p:nvPr/>
        </p:nvPicPr>
        <p:blipFill rotWithShape="1">
          <a:blip r:embed="rId5">
            <a:alphaModFix/>
          </a:blip>
          <a:srcRect b="0" l="0" r="0" t="0"/>
          <a:stretch/>
        </p:blipFill>
        <p:spPr>
          <a:xfrm>
            <a:off x="4250267" y="4741333"/>
            <a:ext cx="1778006" cy="1778006"/>
          </a:xfrm>
          <a:prstGeom prst="rect">
            <a:avLst/>
          </a:prstGeom>
          <a:noFill/>
          <a:ln>
            <a:noFill/>
          </a:ln>
        </p:spPr>
      </p:pic>
      <p:pic>
        <p:nvPicPr>
          <p:cNvPr id="176" name="Google Shape;176;p2"/>
          <p:cNvPicPr preferRelativeResize="0"/>
          <p:nvPr/>
        </p:nvPicPr>
        <p:blipFill rotWithShape="1">
          <a:blip r:embed="rId6">
            <a:alphaModFix/>
          </a:blip>
          <a:srcRect b="0" l="0" r="0" t="0"/>
          <a:stretch/>
        </p:blipFill>
        <p:spPr>
          <a:xfrm>
            <a:off x="5452529" y="3428996"/>
            <a:ext cx="3657607" cy="3657607"/>
          </a:xfrm>
          <a:prstGeom prst="rect">
            <a:avLst/>
          </a:prstGeom>
          <a:noFill/>
          <a:ln>
            <a:noFill/>
          </a:ln>
        </p:spPr>
      </p:pic>
      <p:pic>
        <p:nvPicPr>
          <p:cNvPr id="177" name="Google Shape;177;p2"/>
          <p:cNvPicPr preferRelativeResize="0"/>
          <p:nvPr/>
        </p:nvPicPr>
        <p:blipFill rotWithShape="1">
          <a:blip r:embed="rId7">
            <a:alphaModFix/>
          </a:blip>
          <a:srcRect b="0" l="0" r="0" t="0"/>
          <a:stretch/>
        </p:blipFill>
        <p:spPr>
          <a:xfrm>
            <a:off x="12570211" y="3199177"/>
            <a:ext cx="3256652" cy="3253938"/>
          </a:xfrm>
          <a:prstGeom prst="rect">
            <a:avLst/>
          </a:prstGeom>
          <a:noFill/>
          <a:ln>
            <a:noFill/>
          </a:ln>
        </p:spPr>
      </p:pic>
      <p:pic>
        <p:nvPicPr>
          <p:cNvPr id="178" name="Google Shape;178;p2"/>
          <p:cNvPicPr preferRelativeResize="0"/>
          <p:nvPr/>
        </p:nvPicPr>
        <p:blipFill rotWithShape="1">
          <a:blip r:embed="rId8">
            <a:alphaModFix/>
          </a:blip>
          <a:srcRect b="0" l="0" r="0" t="0"/>
          <a:stretch/>
        </p:blipFill>
        <p:spPr>
          <a:xfrm>
            <a:off x="-263663" y="5675495"/>
            <a:ext cx="1261858" cy="1312332"/>
          </a:xfrm>
          <a:prstGeom prst="rect">
            <a:avLst/>
          </a:prstGeom>
          <a:noFill/>
          <a:ln>
            <a:noFill/>
          </a:ln>
        </p:spPr>
      </p:pic>
      <p:pic>
        <p:nvPicPr>
          <p:cNvPr id="179" name="Google Shape;179;p2"/>
          <p:cNvPicPr preferRelativeResize="0"/>
          <p:nvPr/>
        </p:nvPicPr>
        <p:blipFill rotWithShape="1">
          <a:blip r:embed="rId9">
            <a:alphaModFix/>
          </a:blip>
          <a:srcRect b="0" l="0" r="0" t="0"/>
          <a:stretch/>
        </p:blipFill>
        <p:spPr>
          <a:xfrm>
            <a:off x="3896503" y="5445478"/>
            <a:ext cx="852099" cy="886183"/>
          </a:xfrm>
          <a:prstGeom prst="rect">
            <a:avLst/>
          </a:prstGeom>
          <a:noFill/>
          <a:ln>
            <a:noFill/>
          </a:ln>
        </p:spPr>
      </p:pic>
      <p:pic>
        <p:nvPicPr>
          <p:cNvPr id="180" name="Google Shape;180;p2"/>
          <p:cNvPicPr preferRelativeResize="0"/>
          <p:nvPr/>
        </p:nvPicPr>
        <p:blipFill rotWithShape="1">
          <a:blip r:embed="rId10">
            <a:alphaModFix/>
          </a:blip>
          <a:srcRect b="0" l="0" r="0" t="0"/>
          <a:stretch/>
        </p:blipFill>
        <p:spPr>
          <a:xfrm>
            <a:off x="8147964" y="5845704"/>
            <a:ext cx="1058334" cy="1058334"/>
          </a:xfrm>
          <a:prstGeom prst="rect">
            <a:avLst/>
          </a:prstGeom>
          <a:noFill/>
          <a:ln>
            <a:noFill/>
          </a:ln>
        </p:spPr>
      </p:pic>
      <p:pic>
        <p:nvPicPr>
          <p:cNvPr descr="D:\GIAO AN\MAU POWER POINT DEP\ANH DONG PP\6-mau_slide_powerpoint_dep_ctu.vn_(46).gif" id="181" name="Google Shape;181;p2"/>
          <p:cNvPicPr preferRelativeResize="0"/>
          <p:nvPr/>
        </p:nvPicPr>
        <p:blipFill rotWithShape="1">
          <a:blip r:embed="rId11">
            <a:alphaModFix/>
          </a:blip>
          <a:srcRect b="0" l="0" r="0" t="0"/>
          <a:stretch/>
        </p:blipFill>
        <p:spPr>
          <a:xfrm>
            <a:off x="6583470" y="5212911"/>
            <a:ext cx="1250425" cy="1645089"/>
          </a:xfrm>
          <a:prstGeom prst="rect">
            <a:avLst/>
          </a:prstGeom>
          <a:noFill/>
          <a:ln>
            <a:noFill/>
          </a:ln>
        </p:spPr>
      </p:pic>
      <p:pic>
        <p:nvPicPr>
          <p:cNvPr descr="D:\GIAO AN\MAU POWER POINT DEP\ANH DONG PP\6-mau_slide_powerpoint_dep_ctu.vn_(46).gif" id="182" name="Google Shape;182;p2"/>
          <p:cNvPicPr preferRelativeResize="0"/>
          <p:nvPr/>
        </p:nvPicPr>
        <p:blipFill rotWithShape="1">
          <a:blip r:embed="rId11">
            <a:alphaModFix/>
          </a:blip>
          <a:srcRect b="0" l="0" r="0" t="0"/>
          <a:stretch/>
        </p:blipFill>
        <p:spPr>
          <a:xfrm>
            <a:off x="4812119" y="5416126"/>
            <a:ext cx="751074" cy="988131"/>
          </a:xfrm>
          <a:prstGeom prst="rect">
            <a:avLst/>
          </a:prstGeom>
          <a:noFill/>
          <a:ln>
            <a:noFill/>
          </a:ln>
        </p:spPr>
      </p:pic>
      <p:pic>
        <p:nvPicPr>
          <p:cNvPr descr="D:\GIAO AN\MAU POWER POINT DEP\ANH DONG PP\6-mau_slide_powerpoint_dep_ctu.vn_(46).gif" id="183" name="Google Shape;183;p2"/>
          <p:cNvPicPr preferRelativeResize="0"/>
          <p:nvPr/>
        </p:nvPicPr>
        <p:blipFill rotWithShape="1">
          <a:blip r:embed="rId11">
            <a:alphaModFix/>
          </a:blip>
          <a:srcRect b="0" l="0" r="0" t="0"/>
          <a:stretch/>
        </p:blipFill>
        <p:spPr>
          <a:xfrm>
            <a:off x="672868" y="5369553"/>
            <a:ext cx="1159676" cy="1525698"/>
          </a:xfrm>
          <a:prstGeom prst="rect">
            <a:avLst/>
          </a:prstGeom>
          <a:noFill/>
          <a:ln>
            <a:noFill/>
          </a:ln>
        </p:spPr>
      </p:pic>
      <p:grpSp>
        <p:nvGrpSpPr>
          <p:cNvPr id="184" name="Google Shape;184;p2"/>
          <p:cNvGrpSpPr/>
          <p:nvPr/>
        </p:nvGrpSpPr>
        <p:grpSpPr>
          <a:xfrm>
            <a:off x="3243592" y="28217"/>
            <a:ext cx="821266" cy="812800"/>
            <a:chOff x="177226" y="0"/>
            <a:chExt cx="1020463" cy="1009944"/>
          </a:xfrm>
        </p:grpSpPr>
        <p:pic>
          <p:nvPicPr>
            <p:cNvPr id="185" name="Google Shape;185;p2"/>
            <p:cNvPicPr preferRelativeResize="0"/>
            <p:nvPr/>
          </p:nvPicPr>
          <p:blipFill rotWithShape="1">
            <a:blip r:embed="rId12">
              <a:alphaModFix/>
            </a:blip>
            <a:srcRect b="0" l="0" r="0" t="0"/>
            <a:stretch/>
          </p:blipFill>
          <p:spPr>
            <a:xfrm>
              <a:off x="188515" y="32456"/>
              <a:ext cx="1009174" cy="880033"/>
            </a:xfrm>
            <a:prstGeom prst="rect">
              <a:avLst/>
            </a:prstGeom>
            <a:noFill/>
            <a:ln>
              <a:noFill/>
            </a:ln>
          </p:spPr>
        </p:pic>
        <p:sp>
          <p:nvSpPr>
            <p:cNvPr id="186" name="Google Shape;186;p2"/>
            <p:cNvSpPr/>
            <p:nvPr/>
          </p:nvSpPr>
          <p:spPr>
            <a:xfrm>
              <a:off x="177226" y="0"/>
              <a:ext cx="1009944" cy="1009944"/>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87" name="Google Shape;187;p2"/>
          <p:cNvGrpSpPr/>
          <p:nvPr/>
        </p:nvGrpSpPr>
        <p:grpSpPr>
          <a:xfrm>
            <a:off x="4549219" y="28217"/>
            <a:ext cx="812800" cy="812800"/>
            <a:chOff x="1718503" y="128059"/>
            <a:chExt cx="812800" cy="812800"/>
          </a:xfrm>
        </p:grpSpPr>
        <p:sp>
          <p:nvSpPr>
            <p:cNvPr id="188" name="Google Shape;188;p2"/>
            <p:cNvSpPr/>
            <p:nvPr/>
          </p:nvSpPr>
          <p:spPr>
            <a:xfrm>
              <a:off x="1718503" y="128059"/>
              <a:ext cx="812800" cy="812800"/>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89" name="Google Shape;189;p2"/>
            <p:cNvPicPr preferRelativeResize="0"/>
            <p:nvPr/>
          </p:nvPicPr>
          <p:blipFill rotWithShape="1">
            <a:blip r:embed="rId13">
              <a:alphaModFix/>
            </a:blip>
            <a:srcRect b="0" l="0" r="0" t="0"/>
            <a:stretch/>
          </p:blipFill>
          <p:spPr>
            <a:xfrm flipH="1">
              <a:off x="1723495" y="178698"/>
              <a:ext cx="806585" cy="708248"/>
            </a:xfrm>
            <a:prstGeom prst="rect">
              <a:avLst/>
            </a:prstGeom>
            <a:noFill/>
            <a:ln>
              <a:noFill/>
            </a:ln>
          </p:spPr>
        </p:pic>
      </p:grpSp>
      <p:grpSp>
        <p:nvGrpSpPr>
          <p:cNvPr id="190" name="Google Shape;190;p2"/>
          <p:cNvGrpSpPr/>
          <p:nvPr/>
        </p:nvGrpSpPr>
        <p:grpSpPr>
          <a:xfrm>
            <a:off x="5848690" y="26580"/>
            <a:ext cx="812800" cy="812800"/>
            <a:chOff x="2895509" y="121885"/>
            <a:chExt cx="812800" cy="812800"/>
          </a:xfrm>
        </p:grpSpPr>
        <p:sp>
          <p:nvSpPr>
            <p:cNvPr id="191" name="Google Shape;191;p2"/>
            <p:cNvSpPr/>
            <p:nvPr/>
          </p:nvSpPr>
          <p:spPr>
            <a:xfrm>
              <a:off x="2895509" y="121885"/>
              <a:ext cx="812800" cy="812800"/>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92" name="Google Shape;192;p2"/>
            <p:cNvPicPr preferRelativeResize="0"/>
            <p:nvPr/>
          </p:nvPicPr>
          <p:blipFill rotWithShape="1">
            <a:blip r:embed="rId14">
              <a:alphaModFix/>
            </a:blip>
            <a:srcRect b="0" l="0" r="0" t="0"/>
            <a:stretch/>
          </p:blipFill>
          <p:spPr>
            <a:xfrm>
              <a:off x="3068064" y="190715"/>
              <a:ext cx="467690" cy="646441"/>
            </a:xfrm>
            <a:prstGeom prst="rect">
              <a:avLst/>
            </a:prstGeom>
            <a:noFill/>
            <a:ln>
              <a:noFill/>
            </a:ln>
          </p:spPr>
        </p:pic>
      </p:grpSp>
      <p:grpSp>
        <p:nvGrpSpPr>
          <p:cNvPr id="193" name="Google Shape;193;p2"/>
          <p:cNvGrpSpPr/>
          <p:nvPr/>
        </p:nvGrpSpPr>
        <p:grpSpPr>
          <a:xfrm>
            <a:off x="7148161" y="-11497"/>
            <a:ext cx="863071" cy="812800"/>
            <a:chOff x="3967052" y="141288"/>
            <a:chExt cx="863071" cy="812800"/>
          </a:xfrm>
        </p:grpSpPr>
        <p:pic>
          <p:nvPicPr>
            <p:cNvPr id="194" name="Google Shape;194;p2"/>
            <p:cNvPicPr preferRelativeResize="0"/>
            <p:nvPr/>
          </p:nvPicPr>
          <p:blipFill rotWithShape="1">
            <a:blip r:embed="rId15">
              <a:alphaModFix/>
            </a:blip>
            <a:srcRect b="0" l="0" r="0" t="0"/>
            <a:stretch/>
          </p:blipFill>
          <p:spPr>
            <a:xfrm>
              <a:off x="3967052" y="211323"/>
              <a:ext cx="863071" cy="691145"/>
            </a:xfrm>
            <a:prstGeom prst="rect">
              <a:avLst/>
            </a:prstGeom>
            <a:noFill/>
            <a:ln>
              <a:noFill/>
            </a:ln>
          </p:spPr>
        </p:pic>
        <p:sp>
          <p:nvSpPr>
            <p:cNvPr id="195" name="Google Shape;195;p2"/>
            <p:cNvSpPr/>
            <p:nvPr/>
          </p:nvSpPr>
          <p:spPr>
            <a:xfrm>
              <a:off x="3992188" y="141288"/>
              <a:ext cx="812800" cy="812800"/>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id="196" name="Google Shape;196;p2"/>
          <p:cNvPicPr preferRelativeResize="0"/>
          <p:nvPr/>
        </p:nvPicPr>
        <p:blipFill rotWithShape="1">
          <a:blip r:embed="rId16">
            <a:alphaModFix/>
          </a:blip>
          <a:srcRect b="0" l="0" r="0" t="0"/>
          <a:stretch/>
        </p:blipFill>
        <p:spPr>
          <a:xfrm>
            <a:off x="8580006" y="91956"/>
            <a:ext cx="628193" cy="628193"/>
          </a:xfrm>
          <a:prstGeom prst="rect">
            <a:avLst/>
          </a:prstGeom>
          <a:noFill/>
          <a:ln>
            <a:noFill/>
          </a:ln>
        </p:spPr>
      </p:pic>
      <p:sp>
        <p:nvSpPr>
          <p:cNvPr id="197" name="Google Shape;197;p2"/>
          <p:cNvSpPr/>
          <p:nvPr/>
        </p:nvSpPr>
        <p:spPr>
          <a:xfrm>
            <a:off x="8472768" y="8360"/>
            <a:ext cx="812800" cy="812800"/>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98" name="Google Shape;198;p2"/>
          <p:cNvPicPr preferRelativeResize="0"/>
          <p:nvPr/>
        </p:nvPicPr>
        <p:blipFill rotWithShape="1">
          <a:blip r:embed="rId17">
            <a:alphaModFix/>
          </a:blip>
          <a:srcRect b="0" l="0" r="0" t="0"/>
          <a:stretch/>
        </p:blipFill>
        <p:spPr>
          <a:xfrm rot="1893863">
            <a:off x="11356004" y="5223314"/>
            <a:ext cx="820346" cy="749848"/>
          </a:xfrm>
          <a:prstGeom prst="rect">
            <a:avLst/>
          </a:prstGeom>
          <a:noFill/>
          <a:ln>
            <a:noFill/>
          </a:ln>
        </p:spPr>
      </p:pic>
      <p:pic>
        <p:nvPicPr>
          <p:cNvPr id="199" name="Google Shape;199;p2"/>
          <p:cNvPicPr preferRelativeResize="0"/>
          <p:nvPr/>
        </p:nvPicPr>
        <p:blipFill rotWithShape="1">
          <a:blip r:embed="rId18">
            <a:alphaModFix/>
          </a:blip>
          <a:srcRect b="0" l="0" r="0" t="0"/>
          <a:stretch/>
        </p:blipFill>
        <p:spPr>
          <a:xfrm>
            <a:off x="8405813" y="5630336"/>
            <a:ext cx="1365464" cy="825450"/>
          </a:xfrm>
          <a:prstGeom prst="rect">
            <a:avLst/>
          </a:prstGeom>
          <a:noFill/>
          <a:ln>
            <a:noFill/>
          </a:ln>
        </p:spPr>
      </p:pic>
      <p:pic>
        <p:nvPicPr>
          <p:cNvPr id="200" name="Google Shape;200;p2"/>
          <p:cNvPicPr preferRelativeResize="0"/>
          <p:nvPr/>
        </p:nvPicPr>
        <p:blipFill rotWithShape="1">
          <a:blip r:embed="rId19">
            <a:alphaModFix/>
          </a:blip>
          <a:srcRect b="0" l="0" r="0" t="0"/>
          <a:stretch/>
        </p:blipFill>
        <p:spPr>
          <a:xfrm>
            <a:off x="5478063" y="5804340"/>
            <a:ext cx="1022856" cy="1199974"/>
          </a:xfrm>
          <a:prstGeom prst="rect">
            <a:avLst/>
          </a:prstGeom>
          <a:noFill/>
          <a:ln>
            <a:noFill/>
          </a:ln>
        </p:spPr>
      </p:pic>
      <p:pic>
        <p:nvPicPr>
          <p:cNvPr id="201" name="Google Shape;201;p2"/>
          <p:cNvPicPr preferRelativeResize="0"/>
          <p:nvPr/>
        </p:nvPicPr>
        <p:blipFill rotWithShape="1">
          <a:blip r:embed="rId20">
            <a:alphaModFix/>
          </a:blip>
          <a:srcRect b="0" l="0" r="0" t="0"/>
          <a:stretch/>
        </p:blipFill>
        <p:spPr>
          <a:xfrm flipH="1">
            <a:off x="1282216" y="5651091"/>
            <a:ext cx="1213213" cy="1244160"/>
          </a:xfrm>
          <a:prstGeom prst="rect">
            <a:avLst/>
          </a:prstGeom>
          <a:noFill/>
          <a:ln>
            <a:noFill/>
          </a:ln>
        </p:spPr>
      </p:pic>
      <p:sp>
        <p:nvSpPr>
          <p:cNvPr id="202" name="Google Shape;202;p2">
            <a:hlinkClick action="ppaction://hlinksldjump" r:id="rId21"/>
          </p:cNvPr>
          <p:cNvSpPr/>
          <p:nvPr/>
        </p:nvSpPr>
        <p:spPr>
          <a:xfrm>
            <a:off x="3367340" y="895234"/>
            <a:ext cx="565304" cy="282983"/>
          </a:xfrm>
          <a:prstGeom prst="roundRect">
            <a:avLst>
              <a:gd fmla="val 16667" name="adj"/>
            </a:avLst>
          </a:prstGeom>
          <a:solidFill>
            <a:srgbClr val="BF9000"/>
          </a:solidFill>
          <a:ln cap="flat" cmpd="sng" w="1905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1</a:t>
            </a:r>
            <a:endParaRPr/>
          </a:p>
        </p:txBody>
      </p:sp>
      <p:sp>
        <p:nvSpPr>
          <p:cNvPr id="203" name="Google Shape;203;p2">
            <a:hlinkClick action="ppaction://hlinksldjump" r:id="rId22"/>
          </p:cNvPr>
          <p:cNvSpPr/>
          <p:nvPr/>
        </p:nvSpPr>
        <p:spPr>
          <a:xfrm>
            <a:off x="4701802" y="895233"/>
            <a:ext cx="565304" cy="282983"/>
          </a:xfrm>
          <a:prstGeom prst="roundRect">
            <a:avLst>
              <a:gd fmla="val 16667" name="adj"/>
            </a:avLst>
          </a:prstGeom>
          <a:solidFill>
            <a:srgbClr val="BF9000"/>
          </a:solidFill>
          <a:ln cap="flat" cmpd="sng" w="1905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2</a:t>
            </a:r>
            <a:endParaRPr/>
          </a:p>
        </p:txBody>
      </p:sp>
      <p:sp>
        <p:nvSpPr>
          <p:cNvPr id="204" name="Google Shape;204;p2">
            <a:hlinkClick action="ppaction://hlinksldjump" r:id="rId23"/>
          </p:cNvPr>
          <p:cNvSpPr/>
          <p:nvPr/>
        </p:nvSpPr>
        <p:spPr>
          <a:xfrm>
            <a:off x="6021245" y="886829"/>
            <a:ext cx="565304" cy="282983"/>
          </a:xfrm>
          <a:prstGeom prst="roundRect">
            <a:avLst>
              <a:gd fmla="val 16667" name="adj"/>
            </a:avLst>
          </a:prstGeom>
          <a:solidFill>
            <a:srgbClr val="BF9000"/>
          </a:solidFill>
          <a:ln cap="flat" cmpd="sng" w="1905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3</a:t>
            </a:r>
            <a:endParaRPr/>
          </a:p>
        </p:txBody>
      </p:sp>
      <p:sp>
        <p:nvSpPr>
          <p:cNvPr id="205" name="Google Shape;205;p2">
            <a:hlinkClick action="ppaction://hlinksldjump" r:id="rId24"/>
          </p:cNvPr>
          <p:cNvSpPr/>
          <p:nvPr/>
        </p:nvSpPr>
        <p:spPr>
          <a:xfrm>
            <a:off x="7295532" y="871338"/>
            <a:ext cx="565304" cy="282983"/>
          </a:xfrm>
          <a:prstGeom prst="roundRect">
            <a:avLst>
              <a:gd fmla="val 16667" name="adj"/>
            </a:avLst>
          </a:prstGeom>
          <a:solidFill>
            <a:srgbClr val="BF9000"/>
          </a:solidFill>
          <a:ln cap="flat" cmpd="sng" w="1905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4</a:t>
            </a:r>
            <a:endParaRPr/>
          </a:p>
        </p:txBody>
      </p:sp>
      <p:sp>
        <p:nvSpPr>
          <p:cNvPr id="206" name="Google Shape;206;p2">
            <a:hlinkClick action="ppaction://hlinksldjump" r:id="rId25"/>
          </p:cNvPr>
          <p:cNvSpPr/>
          <p:nvPr/>
        </p:nvSpPr>
        <p:spPr>
          <a:xfrm>
            <a:off x="8611450" y="895036"/>
            <a:ext cx="565304" cy="282983"/>
          </a:xfrm>
          <a:prstGeom prst="roundRect">
            <a:avLst>
              <a:gd fmla="val 16667" name="adj"/>
            </a:avLst>
          </a:prstGeom>
          <a:solidFill>
            <a:srgbClr val="BF9000"/>
          </a:solidFill>
          <a:ln cap="flat" cmpd="sng" w="1905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5</a:t>
            </a:r>
            <a:endParaRPr/>
          </a:p>
        </p:txBody>
      </p:sp>
      <p:pic>
        <p:nvPicPr>
          <p:cNvPr id="207" name="Google Shape;207;p2"/>
          <p:cNvPicPr preferRelativeResize="0"/>
          <p:nvPr/>
        </p:nvPicPr>
        <p:blipFill rotWithShape="1">
          <a:blip r:embed="rId26">
            <a:alphaModFix/>
          </a:blip>
          <a:srcRect b="0" l="0" r="0" t="0"/>
          <a:stretch/>
        </p:blipFill>
        <p:spPr>
          <a:xfrm rot="1683189">
            <a:off x="161057" y="5670777"/>
            <a:ext cx="2396112" cy="1797084"/>
          </a:xfrm>
          <a:prstGeom prst="rect">
            <a:avLst/>
          </a:prstGeom>
          <a:noFill/>
          <a:ln>
            <a:noFill/>
          </a:ln>
        </p:spPr>
      </p:pic>
      <p:pic>
        <p:nvPicPr>
          <p:cNvPr id="208" name="Google Shape;208;p2"/>
          <p:cNvPicPr preferRelativeResize="0"/>
          <p:nvPr/>
        </p:nvPicPr>
        <p:blipFill rotWithShape="1">
          <a:blip r:embed="rId27">
            <a:alphaModFix/>
          </a:blip>
          <a:srcRect b="0" l="0" r="0" t="0"/>
          <a:stretch/>
        </p:blipFill>
        <p:spPr>
          <a:xfrm rot="1683189">
            <a:off x="4136165" y="5472314"/>
            <a:ext cx="1652361" cy="1239271"/>
          </a:xfrm>
          <a:prstGeom prst="rect">
            <a:avLst/>
          </a:prstGeom>
          <a:noFill/>
          <a:ln>
            <a:noFill/>
          </a:ln>
        </p:spPr>
      </p:pic>
      <p:pic>
        <p:nvPicPr>
          <p:cNvPr id="209" name="Google Shape;209;p2"/>
          <p:cNvPicPr preferRelativeResize="0"/>
          <p:nvPr/>
        </p:nvPicPr>
        <p:blipFill rotWithShape="1">
          <a:blip r:embed="rId28">
            <a:alphaModFix/>
          </a:blip>
          <a:srcRect b="0" l="0" r="0" t="0"/>
          <a:stretch/>
        </p:blipFill>
        <p:spPr>
          <a:xfrm rot="10092007">
            <a:off x="6462326" y="5476327"/>
            <a:ext cx="2396112" cy="1797084"/>
          </a:xfrm>
          <a:prstGeom prst="rect">
            <a:avLst/>
          </a:prstGeom>
          <a:noFill/>
          <a:ln>
            <a:noFill/>
          </a:ln>
        </p:spPr>
      </p:pic>
      <p:pic>
        <p:nvPicPr>
          <p:cNvPr id="210" name="Google Shape;210;p2"/>
          <p:cNvPicPr preferRelativeResize="0"/>
          <p:nvPr/>
        </p:nvPicPr>
        <p:blipFill rotWithShape="1">
          <a:blip r:embed="rId15">
            <a:alphaModFix/>
          </a:blip>
          <a:srcRect b="0" l="0" r="0" t="0"/>
          <a:stretch/>
        </p:blipFill>
        <p:spPr>
          <a:xfrm>
            <a:off x="7495036" y="5149883"/>
            <a:ext cx="2390775" cy="1914525"/>
          </a:xfrm>
          <a:prstGeom prst="rect">
            <a:avLst/>
          </a:prstGeom>
          <a:noFill/>
          <a:ln>
            <a:noFill/>
          </a:ln>
        </p:spPr>
      </p:pic>
      <p:pic>
        <p:nvPicPr>
          <p:cNvPr id="211" name="Google Shape;211;p2"/>
          <p:cNvPicPr preferRelativeResize="0"/>
          <p:nvPr/>
        </p:nvPicPr>
        <p:blipFill rotWithShape="1">
          <a:blip r:embed="rId29">
            <a:alphaModFix/>
          </a:blip>
          <a:srcRect b="0" l="0" r="0" t="0"/>
          <a:stretch/>
        </p:blipFill>
        <p:spPr>
          <a:xfrm>
            <a:off x="10282112" y="4865511"/>
            <a:ext cx="1349780" cy="1349780"/>
          </a:xfrm>
          <a:prstGeom prst="rect">
            <a:avLst/>
          </a:prstGeom>
          <a:noFill/>
          <a:ln>
            <a:noFill/>
          </a:ln>
        </p:spPr>
      </p:pic>
      <p:pic>
        <p:nvPicPr>
          <p:cNvPr id="212" name="Google Shape;212;p2"/>
          <p:cNvPicPr preferRelativeResize="0"/>
          <p:nvPr/>
        </p:nvPicPr>
        <p:blipFill rotWithShape="1">
          <a:blip r:embed="rId30">
            <a:alphaModFix/>
          </a:blip>
          <a:srcRect b="0" l="0" r="0" t="0"/>
          <a:stretch/>
        </p:blipFill>
        <p:spPr>
          <a:xfrm>
            <a:off x="3647775" y="5381703"/>
            <a:ext cx="1682705" cy="1682705"/>
          </a:xfrm>
          <a:prstGeom prst="rect">
            <a:avLst/>
          </a:prstGeom>
          <a:noFill/>
          <a:ln>
            <a:noFill/>
          </a:ln>
        </p:spPr>
      </p:pic>
      <p:pic>
        <p:nvPicPr>
          <p:cNvPr id="213" name="Google Shape;213;p2"/>
          <p:cNvPicPr preferRelativeResize="0"/>
          <p:nvPr/>
        </p:nvPicPr>
        <p:blipFill rotWithShape="1">
          <a:blip r:embed="rId31">
            <a:alphaModFix/>
          </a:blip>
          <a:srcRect b="0" l="0" r="0" t="0"/>
          <a:stretch/>
        </p:blipFill>
        <p:spPr>
          <a:xfrm>
            <a:off x="9264922" y="-684745"/>
            <a:ext cx="609600" cy="609600"/>
          </a:xfrm>
          <a:prstGeom prst="rect">
            <a:avLst/>
          </a:prstGeom>
          <a:noFill/>
          <a:ln>
            <a:noFill/>
          </a:ln>
        </p:spPr>
      </p:pic>
      <p:pic>
        <p:nvPicPr>
          <p:cNvPr id="214" name="Google Shape;214;p2"/>
          <p:cNvPicPr preferRelativeResize="0"/>
          <p:nvPr/>
        </p:nvPicPr>
        <p:blipFill rotWithShape="1">
          <a:blip r:embed="rId31">
            <a:alphaModFix/>
          </a:blip>
          <a:srcRect b="0" l="0" r="0" t="0"/>
          <a:stretch/>
        </p:blipFill>
        <p:spPr>
          <a:xfrm>
            <a:off x="8623356" y="-668871"/>
            <a:ext cx="609600" cy="609600"/>
          </a:xfrm>
          <a:prstGeom prst="rect">
            <a:avLst/>
          </a:prstGeom>
          <a:noFill/>
          <a:ln>
            <a:noFill/>
          </a:ln>
        </p:spPr>
      </p:pic>
      <p:pic>
        <p:nvPicPr>
          <p:cNvPr id="215" name="Google Shape;215;p2"/>
          <p:cNvPicPr preferRelativeResize="0"/>
          <p:nvPr/>
        </p:nvPicPr>
        <p:blipFill rotWithShape="1">
          <a:blip r:embed="rId31">
            <a:alphaModFix/>
          </a:blip>
          <a:srcRect b="0" l="0" r="0" t="0"/>
          <a:stretch/>
        </p:blipFill>
        <p:spPr>
          <a:xfrm>
            <a:off x="7996461" y="-668871"/>
            <a:ext cx="609600" cy="609600"/>
          </a:xfrm>
          <a:prstGeom prst="rect">
            <a:avLst/>
          </a:prstGeom>
          <a:noFill/>
          <a:ln>
            <a:noFill/>
          </a:ln>
        </p:spPr>
      </p:pic>
      <p:pic>
        <p:nvPicPr>
          <p:cNvPr id="216" name="Google Shape;216;p2"/>
          <p:cNvPicPr preferRelativeResize="0"/>
          <p:nvPr/>
        </p:nvPicPr>
        <p:blipFill rotWithShape="1">
          <a:blip r:embed="rId31">
            <a:alphaModFix/>
          </a:blip>
          <a:srcRect b="0" l="0" r="0" t="0"/>
          <a:stretch/>
        </p:blipFill>
        <p:spPr>
          <a:xfrm>
            <a:off x="7251236" y="-648923"/>
            <a:ext cx="609600" cy="609600"/>
          </a:xfrm>
          <a:prstGeom prst="rect">
            <a:avLst/>
          </a:prstGeom>
          <a:noFill/>
          <a:ln>
            <a:noFill/>
          </a:ln>
        </p:spPr>
      </p:pic>
      <p:pic>
        <p:nvPicPr>
          <p:cNvPr id="217" name="Google Shape;217;p2"/>
          <p:cNvPicPr preferRelativeResize="0"/>
          <p:nvPr/>
        </p:nvPicPr>
        <p:blipFill rotWithShape="1">
          <a:blip r:embed="rId31">
            <a:alphaModFix/>
          </a:blip>
          <a:srcRect b="0" l="0" r="0" t="0"/>
          <a:stretch/>
        </p:blipFill>
        <p:spPr>
          <a:xfrm>
            <a:off x="6587799" y="-668871"/>
            <a:ext cx="609600" cy="609600"/>
          </a:xfrm>
          <a:prstGeom prst="rect">
            <a:avLst/>
          </a:prstGeom>
          <a:noFill/>
          <a:ln>
            <a:noFill/>
          </a:ln>
        </p:spPr>
      </p:pic>
      <p:pic>
        <p:nvPicPr>
          <p:cNvPr id="218" name="Google Shape;218;p2"/>
          <p:cNvPicPr preferRelativeResize="0"/>
          <p:nvPr/>
        </p:nvPicPr>
        <p:blipFill rotWithShape="1">
          <a:blip r:embed="rId31">
            <a:alphaModFix/>
          </a:blip>
          <a:srcRect b="0" l="0" r="0" t="0"/>
          <a:stretch/>
        </p:blipFill>
        <p:spPr>
          <a:xfrm>
            <a:off x="5982869" y="-631463"/>
            <a:ext cx="609600" cy="609600"/>
          </a:xfrm>
          <a:prstGeom prst="rect">
            <a:avLst/>
          </a:prstGeom>
          <a:noFill/>
          <a:ln>
            <a:noFill/>
          </a:ln>
        </p:spPr>
      </p:pic>
      <p:pic>
        <p:nvPicPr>
          <p:cNvPr id="219" name="Google Shape;219;p2">
            <a:hlinkClick action="ppaction://hlinksldjump" r:id="rId32"/>
          </p:cNvPr>
          <p:cNvPicPr preferRelativeResize="0"/>
          <p:nvPr/>
        </p:nvPicPr>
        <p:blipFill rotWithShape="1">
          <a:blip r:embed="rId33">
            <a:alphaModFix/>
          </a:blip>
          <a:srcRect b="0" l="0" r="0" t="0"/>
          <a:stretch/>
        </p:blipFill>
        <p:spPr>
          <a:xfrm>
            <a:off x="10462046" y="103262"/>
            <a:ext cx="1552217" cy="4599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4123"/>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2088"/>
                                        <p:tgtEl>
                                          <p:spTgt spid="215"/>
                                        </p:tgtEl>
                                      </p:cBhvr>
                                    </p:animEffect>
                                  </p:childTnLst>
                                </p:cTn>
                              </p:par>
                            </p:childTnLst>
                          </p:cTn>
                        </p:par>
                        <p:par>
                          <p:cTn fill="hold">
                            <p:stCondLst>
                              <p:cond delay="2588"/>
                            </p:stCondLst>
                            <p:childTnLst>
                              <p:par>
                                <p:cTn fill="hold" nodeType="afterEffect" presetClass="exit" presetID="10" presetSubtype="0">
                                  <p:stCondLst>
                                    <p:cond delay="0"/>
                                  </p:stCondLst>
                                  <p:childTnLst>
                                    <p:animEffect filter="fade" transition="out">
                                      <p:cBhvr>
                                        <p:cTn dur="500"/>
                                        <p:tgtEl>
                                          <p:spTgt spid="207"/>
                                        </p:tgtEl>
                                      </p:cBhvr>
                                    </p:animEffect>
                                    <p:set>
                                      <p:cBhvr>
                                        <p:cTn dur="1" fill="hold">
                                          <p:stCondLst>
                                            <p:cond delay="500"/>
                                          </p:stCondLst>
                                        </p:cTn>
                                        <p:tgtEl>
                                          <p:spTgt spid="207"/>
                                        </p:tgtEl>
                                        <p:attrNameLst>
                                          <p:attrName>style.visibility</p:attrName>
                                        </p:attrNameLst>
                                      </p:cBhvr>
                                      <p:to>
                                        <p:strVal val="hidden"/>
                                      </p:to>
                                    </p:set>
                                  </p:childTnLst>
                                </p:cTn>
                              </p:par>
                              <p:par>
                                <p:cTn fill="hold" nodeType="withEffect" presetClass="exit" presetID="2" presetSubtype="1">
                                  <p:stCondLst>
                                    <p:cond delay="0"/>
                                  </p:stCondLst>
                                  <p:childTnLst>
                                    <p:anim calcmode="lin" valueType="num">
                                      <p:cBhvr additive="base">
                                        <p:cTn dur="500"/>
                                        <p:tgtEl>
                                          <p:spTgt spid="213"/>
                                        </p:tgtEl>
                                        <p:attrNameLst>
                                          <p:attrName>ppt_y</p:attrName>
                                        </p:attrNameLst>
                                      </p:cBhvr>
                                      <p:tavLst>
                                        <p:tav fmla="" tm="0">
                                          <p:val>
                                            <p:strVal val="#ppt_y"/>
                                          </p:val>
                                        </p:tav>
                                        <p:tav fmla="" tm="100000">
                                          <p:val>
                                            <p:strVal val="#ppt_y-1"/>
                                          </p:val>
                                        </p:tav>
                                      </p:tavLst>
                                    </p:anim>
                                    <p:set>
                                      <p:cBhvr>
                                        <p:cTn dur="1" fill="hold">
                                          <p:stCondLst>
                                            <p:cond delay="500"/>
                                          </p:stCondLst>
                                        </p:cTn>
                                        <p:tgtEl>
                                          <p:spTgt spid="2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8"/>
                                        </p:tgtEl>
                                      </p:cBhvr>
                                    </p:animEffect>
                                    <p:set>
                                      <p:cBhvr>
                                        <p:cTn dur="1" fill="hold">
                                          <p:stCondLst>
                                            <p:cond delay="500"/>
                                          </p:stCondLst>
                                        </p:cTn>
                                        <p:tgtEl>
                                          <p:spTgt spid="20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9"/>
                                        </p:tgtEl>
                                      </p:cBhvr>
                                    </p:animEffect>
                                    <p:set>
                                      <p:cBhvr>
                                        <p:cTn dur="1" fill="hold">
                                          <p:stCondLst>
                                            <p:cond delay="500"/>
                                          </p:stCondLst>
                                        </p:cTn>
                                        <p:tgtEl>
                                          <p:spTgt spid="209"/>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83"/>
                                        </p:tgtEl>
                                        <p:attrNameLst>
                                          <p:attrName>ppt_y</p:attrName>
                                        </p:attrNameLst>
                                      </p:cBhvr>
                                      <p:tavLst>
                                        <p:tav fmla="" tm="0">
                                          <p:val>
                                            <p:strVal val="#ppt_y"/>
                                          </p:val>
                                        </p:tav>
                                        <p:tav fmla="" tm="100000">
                                          <p:val>
                                            <p:strVal val="#ppt_y+1"/>
                                          </p:val>
                                        </p:tav>
                                      </p:tavLst>
                                    </p:anim>
                                    <p:set>
                                      <p:cBhvr>
                                        <p:cTn dur="1" fill="hold">
                                          <p:stCondLst>
                                            <p:cond delay="500"/>
                                          </p:stCondLst>
                                        </p:cTn>
                                        <p:tgtEl>
                                          <p:spTgt spid="183"/>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82"/>
                                        </p:tgtEl>
                                        <p:attrNameLst>
                                          <p:attrName>ppt_y</p:attrName>
                                        </p:attrNameLst>
                                      </p:cBhvr>
                                      <p:tavLst>
                                        <p:tav fmla="" tm="0">
                                          <p:val>
                                            <p:strVal val="#ppt_y"/>
                                          </p:val>
                                        </p:tav>
                                        <p:tav fmla="" tm="100000">
                                          <p:val>
                                            <p:strVal val="#ppt_y+1"/>
                                          </p:val>
                                        </p:tav>
                                      </p:tavLst>
                                    </p:anim>
                                    <p:set>
                                      <p:cBhvr>
                                        <p:cTn dur="1" fill="hold">
                                          <p:stCondLst>
                                            <p:cond delay="500"/>
                                          </p:stCondLst>
                                        </p:cTn>
                                        <p:tgtEl>
                                          <p:spTgt spid="182"/>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81"/>
                                        </p:tgtEl>
                                        <p:attrNameLst>
                                          <p:attrName>ppt_y</p:attrName>
                                        </p:attrNameLst>
                                      </p:cBhvr>
                                      <p:tavLst>
                                        <p:tav fmla="" tm="0">
                                          <p:val>
                                            <p:strVal val="#ppt_y"/>
                                          </p:val>
                                        </p:tav>
                                        <p:tav fmla="" tm="100000">
                                          <p:val>
                                            <p:strVal val="#ppt_y+1"/>
                                          </p:val>
                                        </p:tav>
                                      </p:tavLst>
                                    </p:anim>
                                    <p:set>
                                      <p:cBhvr>
                                        <p:cTn dur="1" fill="hold">
                                          <p:stCondLst>
                                            <p:cond delay="500"/>
                                          </p:stCondLst>
                                        </p:cTn>
                                        <p:tgtEl>
                                          <p:spTgt spid="18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178"/>
                                        </p:tgtEl>
                                      </p:cBhvr>
                                    </p:animEffect>
                                    <p:set>
                                      <p:cBhvr>
                                        <p:cTn dur="1" fill="hold">
                                          <p:stCondLst>
                                            <p:cond delay="2000"/>
                                          </p:stCondLst>
                                        </p:cTn>
                                        <p:tgtEl>
                                          <p:spTgt spid="17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179"/>
                                        </p:tgtEl>
                                      </p:cBhvr>
                                    </p:animEffect>
                                    <p:set>
                                      <p:cBhvr>
                                        <p:cTn dur="1" fill="hold">
                                          <p:stCondLst>
                                            <p:cond delay="2000"/>
                                          </p:stCondLst>
                                        </p:cTn>
                                        <p:tgtEl>
                                          <p:spTgt spid="1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180"/>
                                        </p:tgtEl>
                                      </p:cBhvr>
                                    </p:animEffect>
                                    <p:set>
                                      <p:cBhvr>
                                        <p:cTn dur="1" fill="hold">
                                          <p:stCondLst>
                                            <p:cond delay="2000"/>
                                          </p:stCondLst>
                                        </p:cTn>
                                        <p:tgtEl>
                                          <p:spTgt spid="1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20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20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2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2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0"/>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0"/>
                                        <p:tgtEl>
                                          <p:spTgt spid="218"/>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36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2"/>
                                        </p:tgtEl>
                                      </p:cBhvr>
                                    </p:animEffect>
                                    <p:set>
                                      <p:cBhvr>
                                        <p:cTn dur="1" fill="hold">
                                          <p:stCondLst>
                                            <p:cond delay="500"/>
                                          </p:stCondLst>
                                        </p:cTn>
                                        <p:tgtEl>
                                          <p:spTgt spid="2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3"/>
                                        </p:tgtEl>
                                      </p:cBhvr>
                                    </p:animEffect>
                                    <p:set>
                                      <p:cBhvr>
                                        <p:cTn dur="1" fill="hold">
                                          <p:stCondLst>
                                            <p:cond delay="500"/>
                                          </p:stCondLst>
                                        </p:cTn>
                                        <p:tgtEl>
                                          <p:spTgt spid="2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4"/>
                                        </p:tgtEl>
                                      </p:cBhvr>
                                    </p:animEffect>
                                    <p:set>
                                      <p:cBhvr>
                                        <p:cTn dur="1" fill="hold">
                                          <p:stCondLst>
                                            <p:cond delay="500"/>
                                          </p:stCondLst>
                                        </p:cTn>
                                        <p:tgtEl>
                                          <p:spTgt spid="2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5"/>
                                        </p:tgtEl>
                                      </p:cBhvr>
                                    </p:animEffect>
                                    <p:set>
                                      <p:cBhvr>
                                        <p:cTn dur="1" fill="hold">
                                          <p:stCondLst>
                                            <p:cond delay="500"/>
                                          </p:stCondLst>
                                        </p:cTn>
                                        <p:tgtEl>
                                          <p:spTgt spid="2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6"/>
                                        </p:tgtEl>
                                      </p:cBhvr>
                                    </p:animEffect>
                                    <p:set>
                                      <p:cBhvr>
                                        <p:cTn dur="1" fill="hold">
                                          <p:stCondLst>
                                            <p:cond delay="500"/>
                                          </p:stCondLst>
                                        </p:cTn>
                                        <p:tgtEl>
                                          <p:spTgt spid="20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3"/>
          <p:cNvPicPr preferRelativeResize="0"/>
          <p:nvPr>
            <p:ph idx="1" type="body"/>
          </p:nvPr>
        </p:nvPicPr>
        <p:blipFill rotWithShape="1">
          <a:blip r:embed="rId3">
            <a:alphaModFix/>
          </a:blip>
          <a:srcRect b="0" l="0" r="0" t="0"/>
          <a:stretch/>
        </p:blipFill>
        <p:spPr>
          <a:xfrm>
            <a:off x="1" y="0"/>
            <a:ext cx="12192000" cy="6858000"/>
          </a:xfrm>
          <a:prstGeom prst="rect">
            <a:avLst/>
          </a:prstGeom>
          <a:noFill/>
          <a:ln>
            <a:noFill/>
          </a:ln>
        </p:spPr>
      </p:pic>
      <p:pic>
        <p:nvPicPr>
          <p:cNvPr descr="D:\GIAO AN\MAU POWER POINT DEP\ANH DONG PP\6-mau_slide_powerpoint_dep_ctu.vn_(46).gif" id="226" name="Google Shape;226;p3"/>
          <p:cNvPicPr preferRelativeResize="0"/>
          <p:nvPr/>
        </p:nvPicPr>
        <p:blipFill rotWithShape="1">
          <a:blip r:embed="rId4">
            <a:alphaModFix/>
          </a:blip>
          <a:srcRect b="0" l="0" r="0" t="0"/>
          <a:stretch/>
        </p:blipFill>
        <p:spPr>
          <a:xfrm>
            <a:off x="745067" y="4625889"/>
            <a:ext cx="1250425" cy="1645089"/>
          </a:xfrm>
          <a:prstGeom prst="rect">
            <a:avLst/>
          </a:prstGeom>
          <a:noFill/>
          <a:ln>
            <a:noFill/>
          </a:ln>
        </p:spPr>
      </p:pic>
      <p:pic>
        <p:nvPicPr>
          <p:cNvPr id="227" name="Google Shape;227;p3"/>
          <p:cNvPicPr preferRelativeResize="0"/>
          <p:nvPr/>
        </p:nvPicPr>
        <p:blipFill rotWithShape="1">
          <a:blip r:embed="rId5">
            <a:alphaModFix/>
          </a:blip>
          <a:srcRect b="0" l="0" r="0" t="0"/>
          <a:stretch/>
        </p:blipFill>
        <p:spPr>
          <a:xfrm>
            <a:off x="11258192" y="5971822"/>
            <a:ext cx="1035311" cy="1034448"/>
          </a:xfrm>
          <a:prstGeom prst="rect">
            <a:avLst/>
          </a:prstGeom>
          <a:noFill/>
          <a:ln>
            <a:noFill/>
          </a:ln>
        </p:spPr>
      </p:pic>
      <p:sp>
        <p:nvSpPr>
          <p:cNvPr id="228" name="Google Shape;228;p3"/>
          <p:cNvSpPr/>
          <p:nvPr/>
        </p:nvSpPr>
        <p:spPr>
          <a:xfrm>
            <a:off x="2298700" y="1027907"/>
            <a:ext cx="8109655" cy="1692716"/>
          </a:xfrm>
          <a:prstGeom prst="round2DiagRect">
            <a:avLst>
              <a:gd fmla="val 16667" name="adj1"/>
              <a:gd fmla="val 0" name="adj2"/>
            </a:avLst>
          </a:prstGeom>
          <a:solidFill>
            <a:schemeClr val="lt1"/>
          </a:solid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CÂU 1: </a:t>
            </a:r>
            <a:endParaRPr/>
          </a:p>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 Một ô tô đi 100km thì tiêu thụ hết 12l xăng. Nếu ô tô đó đã đi quãng đường 200km thì tiêu thụ hết bao nhiêu lít xăng?</a:t>
            </a:r>
            <a:endParaRPr b="1" sz="1800">
              <a:solidFill>
                <a:schemeClr val="dk1"/>
              </a:solidFill>
              <a:latin typeface="Times New Roman"/>
              <a:ea typeface="Times New Roman"/>
              <a:cs typeface="Times New Roman"/>
              <a:sym typeface="Times New Roman"/>
            </a:endParaRPr>
          </a:p>
        </p:txBody>
      </p:sp>
      <p:sp>
        <p:nvSpPr>
          <p:cNvPr id="229" name="Google Shape;229;p3"/>
          <p:cNvSpPr/>
          <p:nvPr/>
        </p:nvSpPr>
        <p:spPr>
          <a:xfrm>
            <a:off x="2298700" y="3575844"/>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342900" lvl="0" marL="457200" marR="0" rtl="0" algn="ctr">
              <a:spcBef>
                <a:spcPts val="0"/>
              </a:spcBef>
              <a:spcAft>
                <a:spcPts val="0"/>
              </a:spcAft>
              <a:buClr>
                <a:schemeClr val="dk1"/>
              </a:buClr>
              <a:buSzPts val="1800"/>
              <a:buFont typeface="Times New Roman"/>
              <a:buAutoNum type="alphaUcPeriod"/>
            </a:pPr>
            <a:r>
              <a:rPr b="1" lang="en-US" sz="1800">
                <a:solidFill>
                  <a:schemeClr val="dk1"/>
                </a:solidFill>
                <a:latin typeface="Times New Roman"/>
                <a:ea typeface="Times New Roman"/>
                <a:cs typeface="Times New Roman"/>
                <a:sym typeface="Times New Roman"/>
              </a:rPr>
              <a:t>6 lít</a:t>
            </a:r>
            <a:endParaRPr/>
          </a:p>
        </p:txBody>
      </p:sp>
      <p:sp>
        <p:nvSpPr>
          <p:cNvPr id="230" name="Google Shape;230;p3"/>
          <p:cNvSpPr/>
          <p:nvPr/>
        </p:nvSpPr>
        <p:spPr>
          <a:xfrm>
            <a:off x="2298700" y="4488833"/>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C. 10 lít </a:t>
            </a:r>
            <a:endParaRPr/>
          </a:p>
        </p:txBody>
      </p:sp>
      <p:sp>
        <p:nvSpPr>
          <p:cNvPr id="231" name="Google Shape;231;p3"/>
          <p:cNvSpPr/>
          <p:nvPr/>
        </p:nvSpPr>
        <p:spPr>
          <a:xfrm>
            <a:off x="7130344" y="3575844"/>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B. 24 lít </a:t>
            </a:r>
            <a:endParaRPr/>
          </a:p>
        </p:txBody>
      </p:sp>
      <p:sp>
        <p:nvSpPr>
          <p:cNvPr id="232" name="Google Shape;232;p3"/>
          <p:cNvSpPr/>
          <p:nvPr/>
        </p:nvSpPr>
        <p:spPr>
          <a:xfrm>
            <a:off x="7130344" y="4488833"/>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D. 20 lít</a:t>
            </a:r>
            <a:endParaRPr/>
          </a:p>
        </p:txBody>
      </p:sp>
      <p:pic>
        <p:nvPicPr>
          <p:cNvPr descr="D:\GIAO AN\MAU POWER POINT DEP\ANH DONG PP\6-mau_slide_powerpoint_dep_ctu.vn_(46).gif" id="233" name="Google Shape;233;p3"/>
          <p:cNvPicPr preferRelativeResize="0"/>
          <p:nvPr/>
        </p:nvPicPr>
        <p:blipFill rotWithShape="1">
          <a:blip r:embed="rId4">
            <a:alphaModFix/>
          </a:blip>
          <a:srcRect b="0" l="0" r="0" t="0"/>
          <a:stretch/>
        </p:blipFill>
        <p:spPr>
          <a:xfrm>
            <a:off x="1791000" y="5448433"/>
            <a:ext cx="356096" cy="468489"/>
          </a:xfrm>
          <a:prstGeom prst="rect">
            <a:avLst/>
          </a:prstGeom>
          <a:noFill/>
          <a:ln>
            <a:noFill/>
          </a:ln>
        </p:spPr>
      </p:pic>
      <p:pic>
        <p:nvPicPr>
          <p:cNvPr descr="D:\GIAO AN\MAU POWER POINT DEP\ANH DONG PP\6-mau_slide_powerpoint_dep_ctu.vn_(46).gif" id="234" name="Google Shape;234;p3"/>
          <p:cNvPicPr preferRelativeResize="0"/>
          <p:nvPr/>
        </p:nvPicPr>
        <p:blipFill rotWithShape="1">
          <a:blip r:embed="rId4">
            <a:alphaModFix/>
          </a:blip>
          <a:srcRect b="0" l="0" r="0" t="0"/>
          <a:stretch/>
        </p:blipFill>
        <p:spPr>
          <a:xfrm rot="-1273729">
            <a:off x="3425773" y="5214188"/>
            <a:ext cx="356096" cy="468489"/>
          </a:xfrm>
          <a:prstGeom prst="rect">
            <a:avLst/>
          </a:prstGeom>
          <a:noFill/>
          <a:ln>
            <a:noFill/>
          </a:ln>
        </p:spPr>
      </p:pic>
      <p:pic>
        <p:nvPicPr>
          <p:cNvPr id="235" name="Google Shape;235;p3">
            <a:hlinkClick action="ppaction://hlinksldjump" r:id="rId6"/>
          </p:cNvPr>
          <p:cNvPicPr preferRelativeResize="0"/>
          <p:nvPr/>
        </p:nvPicPr>
        <p:blipFill rotWithShape="1">
          <a:blip r:embed="rId7">
            <a:alphaModFix/>
          </a:blip>
          <a:srcRect b="0" l="0" r="0" t="0"/>
          <a:stretch/>
        </p:blipFill>
        <p:spPr>
          <a:xfrm flipH="1">
            <a:off x="11142051" y="5682677"/>
            <a:ext cx="1267592" cy="1126748"/>
          </a:xfrm>
          <a:prstGeom prst="rect">
            <a:avLst/>
          </a:prstGeom>
          <a:noFill/>
          <a:ln>
            <a:noFill/>
          </a:ln>
        </p:spPr>
      </p:pic>
      <p:pic>
        <p:nvPicPr>
          <p:cNvPr id="236" name="Google Shape;236;p3"/>
          <p:cNvPicPr preferRelativeResize="0"/>
          <p:nvPr/>
        </p:nvPicPr>
        <p:blipFill rotWithShape="1">
          <a:blip r:embed="rId8">
            <a:alphaModFix/>
          </a:blip>
          <a:srcRect b="0" l="0" r="0" t="0"/>
          <a:stretch/>
        </p:blipFill>
        <p:spPr>
          <a:xfrm>
            <a:off x="62091" y="135167"/>
            <a:ext cx="1552217" cy="4599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230"/>
                                        </p:tgtEl>
                                      </p:cBhvr>
                                    </p:animEffect>
                                    <p:set>
                                      <p:cBhvr>
                                        <p:cTn dur="1" fill="hold">
                                          <p:stCondLst>
                                            <p:cond delay="2000"/>
                                          </p:stCondLst>
                                        </p:cTn>
                                        <p:tgtEl>
                                          <p:spTgt spid="23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31"/>
                                        </p:tgtEl>
                                      </p:cBhvr>
                                    </p:animEffect>
                                    <p:set>
                                      <p:cBhvr>
                                        <p:cTn dur="1" fill="hold">
                                          <p:stCondLst>
                                            <p:cond delay="2000"/>
                                          </p:stCondLst>
                                        </p:cTn>
                                        <p:tgtEl>
                                          <p:spTgt spid="23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32"/>
                                        </p:tgtEl>
                                      </p:cBhvr>
                                    </p:animEffect>
                                    <p:set>
                                      <p:cBhvr>
                                        <p:cTn dur="1" fill="hold">
                                          <p:stCondLst>
                                            <p:cond delay="2000"/>
                                          </p:stCondLst>
                                        </p:cTn>
                                        <p:tgtEl>
                                          <p:spTgt spid="2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30"/>
                                        </p:tgtEl>
                                        <p:attrNameLst>
                                          <p:attrName>ppt_w</p:attrName>
                                        </p:attrNameLst>
                                      </p:cBhvr>
                                      <p:tavLst>
                                        <p:tav fmla="" tm="0">
                                          <p:val>
                                            <p:strVal val="#ppt_w"/>
                                          </p:val>
                                        </p:tav>
                                        <p:tav fmla="" tm="100000">
                                          <p:val>
                                            <p:strVal val="0"/>
                                          </p:val>
                                        </p:tav>
                                      </p:tavLst>
                                    </p:anim>
                                    <p:anim calcmode="lin" valueType="num">
                                      <p:cBhvr additive="base">
                                        <p:cTn dur="500"/>
                                        <p:tgtEl>
                                          <p:spTgt spid="230"/>
                                        </p:tgtEl>
                                        <p:attrNameLst>
                                          <p:attrName>ppt_h</p:attrName>
                                        </p:attrNameLst>
                                      </p:cBhvr>
                                      <p:tavLst>
                                        <p:tav fmla="" tm="0">
                                          <p:val>
                                            <p:strVal val="#ppt_h"/>
                                          </p:val>
                                        </p:tav>
                                        <p:tav fmla="" tm="100000">
                                          <p:val>
                                            <p:strVal val="0"/>
                                          </p:val>
                                        </p:tav>
                                      </p:tavLst>
                                    </p:anim>
                                    <p:set>
                                      <p:cBhvr>
                                        <p:cTn dur="1" fill="hold">
                                          <p:stCondLst>
                                            <p:cond delay="500"/>
                                          </p:stCondLst>
                                        </p:cTn>
                                        <p:tgtEl>
                                          <p:spTgt spid="23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31"/>
                                        </p:tgtEl>
                                      </p:cBhvr>
                                    </p:animEffect>
                                    <p:set>
                                      <p:cBhvr>
                                        <p:cTn dur="1" fill="hold">
                                          <p:stCondLst>
                                            <p:cond delay="2000"/>
                                          </p:stCondLst>
                                        </p:cTn>
                                        <p:tgtEl>
                                          <p:spTgt spid="23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32"/>
                                        </p:tgtEl>
                                      </p:cBhvr>
                                    </p:animEffect>
                                    <p:set>
                                      <p:cBhvr>
                                        <p:cTn dur="1" fill="hold">
                                          <p:stCondLst>
                                            <p:cond delay="2000"/>
                                          </p:stCondLst>
                                        </p:cTn>
                                        <p:tgtEl>
                                          <p:spTgt spid="2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31"/>
                                        </p:tgtEl>
                                        <p:attrNameLst>
                                          <p:attrName>ppt_w</p:attrName>
                                        </p:attrNameLst>
                                      </p:cBhvr>
                                      <p:tavLst>
                                        <p:tav fmla="" tm="0">
                                          <p:val>
                                            <p:strVal val="#ppt_w"/>
                                          </p:val>
                                        </p:tav>
                                        <p:tav fmla="" tm="100000">
                                          <p:val>
                                            <p:strVal val="0"/>
                                          </p:val>
                                        </p:tav>
                                      </p:tavLst>
                                    </p:anim>
                                    <p:anim calcmode="lin" valueType="num">
                                      <p:cBhvr additive="base">
                                        <p:cTn dur="500"/>
                                        <p:tgtEl>
                                          <p:spTgt spid="231"/>
                                        </p:tgtEl>
                                        <p:attrNameLst>
                                          <p:attrName>ppt_h</p:attrName>
                                        </p:attrNameLst>
                                      </p:cBhvr>
                                      <p:tavLst>
                                        <p:tav fmla="" tm="0">
                                          <p:val>
                                            <p:strVal val="#ppt_h"/>
                                          </p:val>
                                        </p:tav>
                                        <p:tav fmla="" tm="100000">
                                          <p:val>
                                            <p:strVal val="0"/>
                                          </p:val>
                                        </p:tav>
                                      </p:tavLst>
                                    </p:anim>
                                    <p:set>
                                      <p:cBhvr>
                                        <p:cTn dur="1" fill="hold">
                                          <p:stCondLst>
                                            <p:cond delay="500"/>
                                          </p:stCondLst>
                                        </p:cTn>
                                        <p:tgtEl>
                                          <p:spTgt spid="23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30"/>
                                        </p:tgtEl>
                                      </p:cBhvr>
                                    </p:animEffect>
                                    <p:set>
                                      <p:cBhvr>
                                        <p:cTn dur="1" fill="hold">
                                          <p:stCondLst>
                                            <p:cond delay="1000"/>
                                          </p:stCondLst>
                                        </p:cTn>
                                        <p:tgtEl>
                                          <p:spTgt spid="23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32"/>
                                        </p:tgtEl>
                                      </p:cBhvr>
                                    </p:animEffect>
                                    <p:set>
                                      <p:cBhvr>
                                        <p:cTn dur="1" fill="hold">
                                          <p:stCondLst>
                                            <p:cond delay="1000"/>
                                          </p:stCondLst>
                                        </p:cTn>
                                        <p:tgtEl>
                                          <p:spTgt spid="2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32"/>
                                        </p:tgtEl>
                                        <p:attrNameLst>
                                          <p:attrName>ppt_w</p:attrName>
                                        </p:attrNameLst>
                                      </p:cBhvr>
                                      <p:tavLst>
                                        <p:tav fmla="" tm="0">
                                          <p:val>
                                            <p:strVal val="#ppt_w"/>
                                          </p:val>
                                        </p:tav>
                                        <p:tav fmla="" tm="100000">
                                          <p:val>
                                            <p:strVal val="0"/>
                                          </p:val>
                                        </p:tav>
                                      </p:tavLst>
                                    </p:anim>
                                    <p:anim calcmode="lin" valueType="num">
                                      <p:cBhvr additive="base">
                                        <p:cTn dur="500"/>
                                        <p:tgtEl>
                                          <p:spTgt spid="232"/>
                                        </p:tgtEl>
                                        <p:attrNameLst>
                                          <p:attrName>ppt_h</p:attrName>
                                        </p:attrNameLst>
                                      </p:cBhvr>
                                      <p:tavLst>
                                        <p:tav fmla="" tm="0">
                                          <p:val>
                                            <p:strVal val="#ppt_h"/>
                                          </p:val>
                                        </p:tav>
                                        <p:tav fmla="" tm="100000">
                                          <p:val>
                                            <p:strVal val="0"/>
                                          </p:val>
                                        </p:tav>
                                      </p:tavLst>
                                    </p:anim>
                                    <p:set>
                                      <p:cBhvr>
                                        <p:cTn dur="1" fill="hold">
                                          <p:stCondLst>
                                            <p:cond delay="500"/>
                                          </p:stCondLst>
                                        </p:cTn>
                                        <p:tgtEl>
                                          <p:spTgt spid="23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30"/>
                                        </p:tgtEl>
                                      </p:cBhvr>
                                    </p:animEffect>
                                    <p:set>
                                      <p:cBhvr>
                                        <p:cTn dur="1" fill="hold">
                                          <p:stCondLst>
                                            <p:cond delay="500"/>
                                          </p:stCondLst>
                                        </p:cTn>
                                        <p:tgtEl>
                                          <p:spTgt spid="23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31"/>
                                        </p:tgtEl>
                                      </p:cBhvr>
                                    </p:animEffect>
                                    <p:set>
                                      <p:cBhvr>
                                        <p:cTn dur="1" fill="hold">
                                          <p:stCondLst>
                                            <p:cond delay="500"/>
                                          </p:stCondLst>
                                        </p:cTn>
                                        <p:tgtEl>
                                          <p:spTgt spid="23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4"/>
          <p:cNvPicPr preferRelativeResize="0"/>
          <p:nvPr>
            <p:ph idx="1" type="body"/>
          </p:nvPr>
        </p:nvPicPr>
        <p:blipFill rotWithShape="1">
          <a:blip r:embed="rId3">
            <a:alphaModFix/>
          </a:blip>
          <a:srcRect b="0" l="0" r="0" t="0"/>
          <a:stretch/>
        </p:blipFill>
        <p:spPr>
          <a:xfrm>
            <a:off x="1" y="0"/>
            <a:ext cx="12192000" cy="6858000"/>
          </a:xfrm>
          <a:prstGeom prst="rect">
            <a:avLst/>
          </a:prstGeom>
          <a:noFill/>
          <a:ln>
            <a:noFill/>
          </a:ln>
        </p:spPr>
      </p:pic>
      <p:pic>
        <p:nvPicPr>
          <p:cNvPr descr="D:\GIAO AN\MAU POWER POINT DEP\ANH DONG PP\6-mau_slide_powerpoint_dep_ctu.vn_(46).gif" id="243" name="Google Shape;243;p4"/>
          <p:cNvPicPr preferRelativeResize="0"/>
          <p:nvPr/>
        </p:nvPicPr>
        <p:blipFill rotWithShape="1">
          <a:blip r:embed="rId4">
            <a:alphaModFix/>
          </a:blip>
          <a:srcRect b="0" l="0" r="0" t="0"/>
          <a:stretch/>
        </p:blipFill>
        <p:spPr>
          <a:xfrm>
            <a:off x="745067" y="4625889"/>
            <a:ext cx="1250425" cy="1645089"/>
          </a:xfrm>
          <a:prstGeom prst="rect">
            <a:avLst/>
          </a:prstGeom>
          <a:noFill/>
          <a:ln>
            <a:noFill/>
          </a:ln>
        </p:spPr>
      </p:pic>
      <p:pic>
        <p:nvPicPr>
          <p:cNvPr id="244" name="Google Shape;244;p4"/>
          <p:cNvPicPr preferRelativeResize="0"/>
          <p:nvPr/>
        </p:nvPicPr>
        <p:blipFill rotWithShape="1">
          <a:blip r:embed="rId5">
            <a:alphaModFix/>
          </a:blip>
          <a:srcRect b="0" l="0" r="0" t="0"/>
          <a:stretch/>
        </p:blipFill>
        <p:spPr>
          <a:xfrm flipH="1">
            <a:off x="11157354" y="5927537"/>
            <a:ext cx="1186250" cy="1034448"/>
          </a:xfrm>
          <a:prstGeom prst="rect">
            <a:avLst/>
          </a:prstGeom>
          <a:noFill/>
          <a:ln>
            <a:noFill/>
          </a:ln>
        </p:spPr>
      </p:pic>
      <p:sp>
        <p:nvSpPr>
          <p:cNvPr id="245" name="Google Shape;245;p4"/>
          <p:cNvSpPr/>
          <p:nvPr/>
        </p:nvSpPr>
        <p:spPr>
          <a:xfrm>
            <a:off x="2298700" y="1027907"/>
            <a:ext cx="8109655" cy="1692716"/>
          </a:xfrm>
          <a:prstGeom prst="round2DiagRect">
            <a:avLst>
              <a:gd fmla="val 16667" name="adj1"/>
              <a:gd fmla="val 0" name="adj2"/>
            </a:avLst>
          </a:prstGeom>
          <a:solidFill>
            <a:schemeClr val="lt1"/>
          </a:solid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CÂU 2: </a:t>
            </a:r>
            <a:endParaRPr b="1" sz="1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Một bếp ăn dự trữ gạo đủ cho 120 người ăn trong 20 ngày. Thực tế đã có 150 người ăn. Hỏi số gạo đó đủ ăn trong bao nhiêu ngày?</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p:txBody>
      </p:sp>
      <p:sp>
        <p:nvSpPr>
          <p:cNvPr id="246" name="Google Shape;246;p4"/>
          <p:cNvSpPr/>
          <p:nvPr/>
        </p:nvSpPr>
        <p:spPr>
          <a:xfrm>
            <a:off x="2298698" y="4488833"/>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C. 15 ngày</a:t>
            </a:r>
            <a:endParaRPr/>
          </a:p>
        </p:txBody>
      </p:sp>
      <p:sp>
        <p:nvSpPr>
          <p:cNvPr id="247" name="Google Shape;247;p4"/>
          <p:cNvSpPr/>
          <p:nvPr/>
        </p:nvSpPr>
        <p:spPr>
          <a:xfrm>
            <a:off x="2298699" y="3575844"/>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A. 16 ngày</a:t>
            </a:r>
            <a:endParaRPr/>
          </a:p>
        </p:txBody>
      </p:sp>
      <p:sp>
        <p:nvSpPr>
          <p:cNvPr id="248" name="Google Shape;248;p4"/>
          <p:cNvSpPr/>
          <p:nvPr/>
        </p:nvSpPr>
        <p:spPr>
          <a:xfrm>
            <a:off x="7130344" y="3575844"/>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B. 25 ngày</a:t>
            </a:r>
            <a:endParaRPr/>
          </a:p>
        </p:txBody>
      </p:sp>
      <p:sp>
        <p:nvSpPr>
          <p:cNvPr id="249" name="Google Shape;249;p4"/>
          <p:cNvSpPr/>
          <p:nvPr/>
        </p:nvSpPr>
        <p:spPr>
          <a:xfrm>
            <a:off x="7130344" y="4488833"/>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D. 30 ngày</a:t>
            </a:r>
            <a:endParaRPr/>
          </a:p>
        </p:txBody>
      </p:sp>
      <p:pic>
        <p:nvPicPr>
          <p:cNvPr descr="D:\GIAO AN\MAU POWER POINT DEP\ANH DONG PP\6-mau_slide_powerpoint_dep_ctu.vn_(46).gif" id="250" name="Google Shape;250;p4"/>
          <p:cNvPicPr preferRelativeResize="0"/>
          <p:nvPr/>
        </p:nvPicPr>
        <p:blipFill rotWithShape="1">
          <a:blip r:embed="rId4">
            <a:alphaModFix/>
          </a:blip>
          <a:srcRect b="0" l="0" r="0" t="0"/>
          <a:stretch/>
        </p:blipFill>
        <p:spPr>
          <a:xfrm>
            <a:off x="1791000" y="5448433"/>
            <a:ext cx="356096" cy="468489"/>
          </a:xfrm>
          <a:prstGeom prst="rect">
            <a:avLst/>
          </a:prstGeom>
          <a:noFill/>
          <a:ln>
            <a:noFill/>
          </a:ln>
        </p:spPr>
      </p:pic>
      <p:pic>
        <p:nvPicPr>
          <p:cNvPr descr="D:\GIAO AN\MAU POWER POINT DEP\ANH DONG PP\6-mau_slide_powerpoint_dep_ctu.vn_(46).gif" id="251" name="Google Shape;251;p4"/>
          <p:cNvPicPr preferRelativeResize="0"/>
          <p:nvPr/>
        </p:nvPicPr>
        <p:blipFill rotWithShape="1">
          <a:blip r:embed="rId4">
            <a:alphaModFix/>
          </a:blip>
          <a:srcRect b="0" l="0" r="0" t="0"/>
          <a:stretch/>
        </p:blipFill>
        <p:spPr>
          <a:xfrm rot="-1273729">
            <a:off x="3425773" y="5214188"/>
            <a:ext cx="356096" cy="468489"/>
          </a:xfrm>
          <a:prstGeom prst="rect">
            <a:avLst/>
          </a:prstGeom>
          <a:noFill/>
          <a:ln>
            <a:noFill/>
          </a:ln>
        </p:spPr>
      </p:pic>
      <p:pic>
        <p:nvPicPr>
          <p:cNvPr id="252" name="Google Shape;252;p4">
            <a:hlinkClick action="ppaction://hlinksldjump" r:id="rId6"/>
          </p:cNvPr>
          <p:cNvPicPr preferRelativeResize="0"/>
          <p:nvPr/>
        </p:nvPicPr>
        <p:blipFill rotWithShape="1">
          <a:blip r:embed="rId7">
            <a:alphaModFix/>
          </a:blip>
          <a:srcRect b="0" l="0" r="0" t="0"/>
          <a:stretch/>
        </p:blipFill>
        <p:spPr>
          <a:xfrm flipH="1">
            <a:off x="11157354" y="5731252"/>
            <a:ext cx="1267592" cy="1126748"/>
          </a:xfrm>
          <a:prstGeom prst="rect">
            <a:avLst/>
          </a:prstGeom>
          <a:noFill/>
          <a:ln>
            <a:noFill/>
          </a:ln>
        </p:spPr>
      </p:pic>
      <p:pic>
        <p:nvPicPr>
          <p:cNvPr id="253" name="Google Shape;253;p4"/>
          <p:cNvPicPr preferRelativeResize="0"/>
          <p:nvPr/>
        </p:nvPicPr>
        <p:blipFill rotWithShape="1">
          <a:blip r:embed="rId8">
            <a:alphaModFix/>
          </a:blip>
          <a:srcRect b="0" l="0" r="0" t="0"/>
          <a:stretch/>
        </p:blipFill>
        <p:spPr>
          <a:xfrm>
            <a:off x="62091" y="135167"/>
            <a:ext cx="1552217" cy="4599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47"/>
                                        </p:tgtEl>
                                        <p:attrNameLst>
                                          <p:attrName>ppt_y</p:attrName>
                                        </p:attrNameLst>
                                      </p:cBhvr>
                                      <p:tavLst>
                                        <p:tav fmla="" tm="0">
                                          <p:val>
                                            <p:strVal val="#ppt_y"/>
                                          </p:val>
                                        </p:tav>
                                        <p:tav fmla="" tm="100000">
                                          <p:val>
                                            <p:strVal val="#ppt_y+1"/>
                                          </p:val>
                                        </p:tav>
                                      </p:tavLst>
                                    </p:anim>
                                    <p:set>
                                      <p:cBhvr>
                                        <p:cTn dur="1" fill="hold">
                                          <p:stCondLst>
                                            <p:cond delay="500"/>
                                          </p:stCondLst>
                                        </p:cTn>
                                        <p:tgtEl>
                                          <p:spTgt spid="247"/>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48"/>
                                        </p:tgtEl>
                                        <p:attrNameLst>
                                          <p:attrName>ppt_y</p:attrName>
                                        </p:attrNameLst>
                                      </p:cBhvr>
                                      <p:tavLst>
                                        <p:tav fmla="" tm="0">
                                          <p:val>
                                            <p:strVal val="#ppt_y"/>
                                          </p:val>
                                        </p:tav>
                                        <p:tav fmla="" tm="100000">
                                          <p:val>
                                            <p:strVal val="#ppt_y+1"/>
                                          </p:val>
                                        </p:tav>
                                      </p:tavLst>
                                    </p:anim>
                                    <p:set>
                                      <p:cBhvr>
                                        <p:cTn dur="1" fill="hold">
                                          <p:stCondLst>
                                            <p:cond delay="500"/>
                                          </p:stCondLst>
                                        </p:cTn>
                                        <p:tgtEl>
                                          <p:spTgt spid="248"/>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49"/>
                                        </p:tgtEl>
                                        <p:attrNameLst>
                                          <p:attrName>ppt_y</p:attrName>
                                        </p:attrNameLst>
                                      </p:cBhvr>
                                      <p:tavLst>
                                        <p:tav fmla="" tm="0">
                                          <p:val>
                                            <p:strVal val="#ppt_y"/>
                                          </p:val>
                                        </p:tav>
                                        <p:tav fmla="" tm="100000">
                                          <p:val>
                                            <p:strVal val="#ppt_y+1"/>
                                          </p:val>
                                        </p:tav>
                                      </p:tavLst>
                                    </p:anim>
                                    <p:set>
                                      <p:cBhvr>
                                        <p:cTn dur="1" fill="hold">
                                          <p:stCondLst>
                                            <p:cond delay="500"/>
                                          </p:stCondLst>
                                        </p:cTn>
                                        <p:tgtEl>
                                          <p:spTgt spid="2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47"/>
                                        </p:tgtEl>
                                        <p:attrNameLst>
                                          <p:attrName>ppt_w</p:attrName>
                                        </p:attrNameLst>
                                      </p:cBhvr>
                                      <p:tavLst>
                                        <p:tav fmla="" tm="0">
                                          <p:val>
                                            <p:strVal val="#ppt_w"/>
                                          </p:val>
                                        </p:tav>
                                        <p:tav fmla="" tm="100000">
                                          <p:val>
                                            <p:strVal val="0"/>
                                          </p:val>
                                        </p:tav>
                                      </p:tavLst>
                                    </p:anim>
                                    <p:anim calcmode="lin" valueType="num">
                                      <p:cBhvr additive="base">
                                        <p:cTn dur="500"/>
                                        <p:tgtEl>
                                          <p:spTgt spid="247"/>
                                        </p:tgtEl>
                                        <p:attrNameLst>
                                          <p:attrName>ppt_h</p:attrName>
                                        </p:attrNameLst>
                                      </p:cBhvr>
                                      <p:tavLst>
                                        <p:tav fmla="" tm="0">
                                          <p:val>
                                            <p:strVal val="#ppt_h"/>
                                          </p:val>
                                        </p:tav>
                                        <p:tav fmla="" tm="100000">
                                          <p:val>
                                            <p:strVal val="0"/>
                                          </p:val>
                                        </p:tav>
                                      </p:tavLst>
                                    </p:anim>
                                    <p:set>
                                      <p:cBhvr>
                                        <p:cTn dur="1" fill="hold">
                                          <p:stCondLst>
                                            <p:cond delay="500"/>
                                          </p:stCondLst>
                                        </p:cTn>
                                        <p:tgtEl>
                                          <p:spTgt spid="24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48"/>
                                        </p:tgtEl>
                                      </p:cBhvr>
                                    </p:animEffect>
                                    <p:set>
                                      <p:cBhvr>
                                        <p:cTn dur="1" fill="hold">
                                          <p:stCondLst>
                                            <p:cond delay="2000"/>
                                          </p:stCondLst>
                                        </p:cTn>
                                        <p:tgtEl>
                                          <p:spTgt spid="24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49"/>
                                        </p:tgtEl>
                                      </p:cBhvr>
                                    </p:animEffect>
                                    <p:set>
                                      <p:cBhvr>
                                        <p:cTn dur="1" fill="hold">
                                          <p:stCondLst>
                                            <p:cond delay="2000"/>
                                          </p:stCondLst>
                                        </p:cTn>
                                        <p:tgtEl>
                                          <p:spTgt spid="2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48"/>
                                        </p:tgtEl>
                                        <p:attrNameLst>
                                          <p:attrName>ppt_w</p:attrName>
                                        </p:attrNameLst>
                                      </p:cBhvr>
                                      <p:tavLst>
                                        <p:tav fmla="" tm="0">
                                          <p:val>
                                            <p:strVal val="#ppt_w"/>
                                          </p:val>
                                        </p:tav>
                                        <p:tav fmla="" tm="100000">
                                          <p:val>
                                            <p:strVal val="0"/>
                                          </p:val>
                                        </p:tav>
                                      </p:tavLst>
                                    </p:anim>
                                    <p:anim calcmode="lin" valueType="num">
                                      <p:cBhvr additive="base">
                                        <p:cTn dur="500"/>
                                        <p:tgtEl>
                                          <p:spTgt spid="248"/>
                                        </p:tgtEl>
                                        <p:attrNameLst>
                                          <p:attrName>ppt_h</p:attrName>
                                        </p:attrNameLst>
                                      </p:cBhvr>
                                      <p:tavLst>
                                        <p:tav fmla="" tm="0">
                                          <p:val>
                                            <p:strVal val="#ppt_h"/>
                                          </p:val>
                                        </p:tav>
                                        <p:tav fmla="" tm="100000">
                                          <p:val>
                                            <p:strVal val="0"/>
                                          </p:val>
                                        </p:tav>
                                      </p:tavLst>
                                    </p:anim>
                                    <p:set>
                                      <p:cBhvr>
                                        <p:cTn dur="1" fill="hold">
                                          <p:stCondLst>
                                            <p:cond delay="500"/>
                                          </p:stCondLst>
                                        </p:cTn>
                                        <p:tgtEl>
                                          <p:spTgt spid="24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47"/>
                                        </p:tgtEl>
                                      </p:cBhvr>
                                    </p:animEffect>
                                    <p:set>
                                      <p:cBhvr>
                                        <p:cTn dur="1" fill="hold">
                                          <p:stCondLst>
                                            <p:cond delay="1000"/>
                                          </p:stCondLst>
                                        </p:cTn>
                                        <p:tgtEl>
                                          <p:spTgt spid="24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49"/>
                                        </p:tgtEl>
                                      </p:cBhvr>
                                    </p:animEffect>
                                    <p:set>
                                      <p:cBhvr>
                                        <p:cTn dur="1" fill="hold">
                                          <p:stCondLst>
                                            <p:cond delay="1000"/>
                                          </p:stCondLst>
                                        </p:cTn>
                                        <p:tgtEl>
                                          <p:spTgt spid="2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49"/>
                                        </p:tgtEl>
                                        <p:attrNameLst>
                                          <p:attrName>ppt_w</p:attrName>
                                        </p:attrNameLst>
                                      </p:cBhvr>
                                      <p:tavLst>
                                        <p:tav fmla="" tm="0">
                                          <p:val>
                                            <p:strVal val="#ppt_w"/>
                                          </p:val>
                                        </p:tav>
                                        <p:tav fmla="" tm="100000">
                                          <p:val>
                                            <p:strVal val="0"/>
                                          </p:val>
                                        </p:tav>
                                      </p:tavLst>
                                    </p:anim>
                                    <p:anim calcmode="lin" valueType="num">
                                      <p:cBhvr additive="base">
                                        <p:cTn dur="500"/>
                                        <p:tgtEl>
                                          <p:spTgt spid="249"/>
                                        </p:tgtEl>
                                        <p:attrNameLst>
                                          <p:attrName>ppt_h</p:attrName>
                                        </p:attrNameLst>
                                      </p:cBhvr>
                                      <p:tavLst>
                                        <p:tav fmla="" tm="0">
                                          <p:val>
                                            <p:strVal val="#ppt_h"/>
                                          </p:val>
                                        </p:tav>
                                        <p:tav fmla="" tm="100000">
                                          <p:val>
                                            <p:strVal val="0"/>
                                          </p:val>
                                        </p:tav>
                                      </p:tavLst>
                                    </p:anim>
                                    <p:set>
                                      <p:cBhvr>
                                        <p:cTn dur="1" fill="hold">
                                          <p:stCondLst>
                                            <p:cond delay="500"/>
                                          </p:stCondLst>
                                        </p:cTn>
                                        <p:tgtEl>
                                          <p:spTgt spid="24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7"/>
                                        </p:tgtEl>
                                      </p:cBhvr>
                                    </p:animEffect>
                                    <p:set>
                                      <p:cBhvr>
                                        <p:cTn dur="1" fill="hold">
                                          <p:stCondLst>
                                            <p:cond delay="500"/>
                                          </p:stCondLst>
                                        </p:cTn>
                                        <p:tgtEl>
                                          <p:spTgt spid="24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8"/>
                                        </p:tgtEl>
                                      </p:cBhvr>
                                    </p:animEffect>
                                    <p:set>
                                      <p:cBhvr>
                                        <p:cTn dur="1" fill="hold">
                                          <p:stCondLst>
                                            <p:cond delay="500"/>
                                          </p:stCondLst>
                                        </p:cTn>
                                        <p:tgtEl>
                                          <p:spTgt spid="24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5"/>
          <p:cNvPicPr preferRelativeResize="0"/>
          <p:nvPr>
            <p:ph idx="1" type="body"/>
          </p:nvPr>
        </p:nvPicPr>
        <p:blipFill rotWithShape="1">
          <a:blip r:embed="rId3">
            <a:alphaModFix/>
          </a:blip>
          <a:srcRect b="0" l="0" r="0" t="0"/>
          <a:stretch/>
        </p:blipFill>
        <p:spPr>
          <a:xfrm>
            <a:off x="1" y="0"/>
            <a:ext cx="12192000" cy="6858000"/>
          </a:xfrm>
          <a:prstGeom prst="rect">
            <a:avLst/>
          </a:prstGeom>
          <a:noFill/>
          <a:ln>
            <a:noFill/>
          </a:ln>
        </p:spPr>
      </p:pic>
      <p:pic>
        <p:nvPicPr>
          <p:cNvPr descr="D:\GIAO AN\MAU POWER POINT DEP\ANH DONG PP\6-mau_slide_powerpoint_dep_ctu.vn_(46).gif" id="260" name="Google Shape;260;p5"/>
          <p:cNvPicPr preferRelativeResize="0"/>
          <p:nvPr/>
        </p:nvPicPr>
        <p:blipFill rotWithShape="1">
          <a:blip r:embed="rId4">
            <a:alphaModFix/>
          </a:blip>
          <a:srcRect b="0" l="0" r="0" t="0"/>
          <a:stretch/>
        </p:blipFill>
        <p:spPr>
          <a:xfrm>
            <a:off x="745067" y="4625889"/>
            <a:ext cx="1250425" cy="1645089"/>
          </a:xfrm>
          <a:prstGeom prst="rect">
            <a:avLst/>
          </a:prstGeom>
          <a:noFill/>
          <a:ln>
            <a:noFill/>
          </a:ln>
        </p:spPr>
      </p:pic>
      <p:pic>
        <p:nvPicPr>
          <p:cNvPr id="261" name="Google Shape;261;p5"/>
          <p:cNvPicPr preferRelativeResize="0"/>
          <p:nvPr/>
        </p:nvPicPr>
        <p:blipFill rotWithShape="1">
          <a:blip r:embed="rId5">
            <a:alphaModFix/>
          </a:blip>
          <a:srcRect b="0" l="0" r="0" t="0"/>
          <a:stretch/>
        </p:blipFill>
        <p:spPr>
          <a:xfrm>
            <a:off x="11379973" y="5899504"/>
            <a:ext cx="962875" cy="1034448"/>
          </a:xfrm>
          <a:prstGeom prst="rect">
            <a:avLst/>
          </a:prstGeom>
          <a:noFill/>
          <a:ln>
            <a:noFill/>
          </a:ln>
        </p:spPr>
      </p:pic>
      <p:sp>
        <p:nvSpPr>
          <p:cNvPr id="262" name="Google Shape;262;p5"/>
          <p:cNvSpPr/>
          <p:nvPr/>
        </p:nvSpPr>
        <p:spPr>
          <a:xfrm>
            <a:off x="2298700" y="1027907"/>
            <a:ext cx="8109655" cy="1692716"/>
          </a:xfrm>
          <a:prstGeom prst="round2DiagRect">
            <a:avLst>
              <a:gd fmla="val 16667" name="adj1"/>
              <a:gd fmla="val 0" name="adj2"/>
            </a:avLst>
          </a:prstGeom>
          <a:solidFill>
            <a:schemeClr val="lt1"/>
          </a:solid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0000"/>
                </a:solidFill>
                <a:latin typeface="Times New Roman"/>
                <a:ea typeface="Times New Roman"/>
                <a:cs typeface="Times New Roman"/>
                <a:sym typeface="Times New Roman"/>
              </a:rPr>
              <a:t>CÂU 3:</a:t>
            </a:r>
            <a:endParaRPr b="1" sz="1800">
              <a:latin typeface="Times New Roman"/>
              <a:ea typeface="Times New Roman"/>
              <a:cs typeface="Times New Roman"/>
              <a:sym typeface="Times New Roman"/>
            </a:endParaRPr>
          </a:p>
          <a:p>
            <a:pPr indent="0" lvl="0" marL="0" marR="0" rtl="0" algn="ctr">
              <a:spcBef>
                <a:spcPts val="0"/>
              </a:spcBef>
              <a:spcAft>
                <a:spcPts val="0"/>
              </a:spcAft>
              <a:buNone/>
            </a:pPr>
            <a:r>
              <a:rPr b="1" lang="en-US" sz="1800">
                <a:latin typeface="Times New Roman"/>
                <a:ea typeface="Times New Roman"/>
                <a:cs typeface="Times New Roman"/>
                <a:sym typeface="Times New Roman"/>
              </a:rPr>
              <a:t>Một người làm trong 2 ngày được trả 300 000 đồng tiền công. Hỏi với mức trả công như thế, nếu làm trong cả tháng 9 người đó được trả bao nhiêu tiền?</a:t>
            </a:r>
            <a:endParaRPr b="1" sz="1800">
              <a:latin typeface="Times New Roman"/>
              <a:ea typeface="Times New Roman"/>
              <a:cs typeface="Times New Roman"/>
              <a:sym typeface="Times New Roman"/>
            </a:endParaRPr>
          </a:p>
          <a:p>
            <a:pPr indent="0" lvl="0" marL="0" marR="0" rtl="0" algn="l">
              <a:spcBef>
                <a:spcPts val="0"/>
              </a:spcBef>
              <a:spcAft>
                <a:spcPts val="0"/>
              </a:spcAft>
              <a:buNone/>
            </a:pPr>
            <a:r>
              <a:t/>
            </a:r>
            <a:endParaRPr b="1" sz="1800">
              <a:solidFill>
                <a:srgbClr val="000000"/>
              </a:solidFill>
              <a:latin typeface="Times New Roman"/>
              <a:ea typeface="Times New Roman"/>
              <a:cs typeface="Times New Roman"/>
              <a:sym typeface="Times New Roman"/>
            </a:endParaRPr>
          </a:p>
        </p:txBody>
      </p:sp>
      <p:sp>
        <p:nvSpPr>
          <p:cNvPr id="263" name="Google Shape;263;p5"/>
          <p:cNvSpPr/>
          <p:nvPr/>
        </p:nvSpPr>
        <p:spPr>
          <a:xfrm>
            <a:off x="7130343" y="3575844"/>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Times New Roman"/>
                <a:ea typeface="Times New Roman"/>
                <a:cs typeface="Times New Roman"/>
                <a:sym typeface="Times New Roman"/>
              </a:rPr>
              <a:t>B. 4 500 000 đồng</a:t>
            </a:r>
            <a:endParaRPr/>
          </a:p>
        </p:txBody>
      </p:sp>
      <p:sp>
        <p:nvSpPr>
          <p:cNvPr id="264" name="Google Shape;264;p5"/>
          <p:cNvSpPr/>
          <p:nvPr/>
        </p:nvSpPr>
        <p:spPr>
          <a:xfrm>
            <a:off x="2298699" y="3575844"/>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342900" lvl="0" marL="457200" marR="0" rtl="0" algn="ctr">
              <a:spcBef>
                <a:spcPts val="0"/>
              </a:spcBef>
              <a:spcAft>
                <a:spcPts val="0"/>
              </a:spcAft>
              <a:buSzPts val="1800"/>
              <a:buFont typeface="Times New Roman"/>
              <a:buAutoNum type="alphaUcPeriod"/>
            </a:pPr>
            <a:r>
              <a:rPr b="1" lang="en-US" sz="1800">
                <a:latin typeface="Times New Roman"/>
                <a:ea typeface="Times New Roman"/>
                <a:cs typeface="Times New Roman"/>
                <a:sym typeface="Times New Roman"/>
              </a:rPr>
              <a:t>4 650 000 đồng</a:t>
            </a:r>
            <a:endParaRPr/>
          </a:p>
        </p:txBody>
      </p:sp>
      <p:sp>
        <p:nvSpPr>
          <p:cNvPr id="265" name="Google Shape;265;p5"/>
          <p:cNvSpPr/>
          <p:nvPr/>
        </p:nvSpPr>
        <p:spPr>
          <a:xfrm>
            <a:off x="2298699" y="4488833"/>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Times New Roman"/>
                <a:ea typeface="Times New Roman"/>
                <a:cs typeface="Times New Roman"/>
                <a:sym typeface="Times New Roman"/>
              </a:rPr>
              <a:t>C. 3 000 000 đồng</a:t>
            </a:r>
            <a:endParaRPr/>
          </a:p>
        </p:txBody>
      </p:sp>
      <p:sp>
        <p:nvSpPr>
          <p:cNvPr id="266" name="Google Shape;266;p5"/>
          <p:cNvSpPr/>
          <p:nvPr/>
        </p:nvSpPr>
        <p:spPr>
          <a:xfrm>
            <a:off x="7130344" y="4488833"/>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Times New Roman"/>
                <a:ea typeface="Times New Roman"/>
                <a:cs typeface="Times New Roman"/>
                <a:sym typeface="Times New Roman"/>
              </a:rPr>
              <a:t>D. 5 000 000 đồng</a:t>
            </a:r>
            <a:endParaRPr/>
          </a:p>
        </p:txBody>
      </p:sp>
      <p:pic>
        <p:nvPicPr>
          <p:cNvPr descr="D:\GIAO AN\MAU POWER POINT DEP\ANH DONG PP\6-mau_slide_powerpoint_dep_ctu.vn_(46).gif" id="267" name="Google Shape;267;p5"/>
          <p:cNvPicPr preferRelativeResize="0"/>
          <p:nvPr/>
        </p:nvPicPr>
        <p:blipFill rotWithShape="1">
          <a:blip r:embed="rId4">
            <a:alphaModFix/>
          </a:blip>
          <a:srcRect b="0" l="0" r="0" t="0"/>
          <a:stretch/>
        </p:blipFill>
        <p:spPr>
          <a:xfrm>
            <a:off x="1791000" y="5448433"/>
            <a:ext cx="356096" cy="468489"/>
          </a:xfrm>
          <a:prstGeom prst="rect">
            <a:avLst/>
          </a:prstGeom>
          <a:noFill/>
          <a:ln>
            <a:noFill/>
          </a:ln>
        </p:spPr>
      </p:pic>
      <p:pic>
        <p:nvPicPr>
          <p:cNvPr descr="D:\GIAO AN\MAU POWER POINT DEP\ANH DONG PP\6-mau_slide_powerpoint_dep_ctu.vn_(46).gif" id="268" name="Google Shape;268;p5"/>
          <p:cNvPicPr preferRelativeResize="0"/>
          <p:nvPr/>
        </p:nvPicPr>
        <p:blipFill rotWithShape="1">
          <a:blip r:embed="rId4">
            <a:alphaModFix/>
          </a:blip>
          <a:srcRect b="0" l="0" r="0" t="0"/>
          <a:stretch/>
        </p:blipFill>
        <p:spPr>
          <a:xfrm rot="-1273729">
            <a:off x="3425773" y="5214188"/>
            <a:ext cx="356096" cy="468489"/>
          </a:xfrm>
          <a:prstGeom prst="rect">
            <a:avLst/>
          </a:prstGeom>
          <a:noFill/>
          <a:ln>
            <a:noFill/>
          </a:ln>
        </p:spPr>
      </p:pic>
      <p:pic>
        <p:nvPicPr>
          <p:cNvPr id="269" name="Google Shape;269;p5">
            <a:hlinkClick action="ppaction://hlinksldjump" r:id="rId6"/>
          </p:cNvPr>
          <p:cNvPicPr preferRelativeResize="0"/>
          <p:nvPr/>
        </p:nvPicPr>
        <p:blipFill rotWithShape="1">
          <a:blip r:embed="rId7">
            <a:alphaModFix/>
          </a:blip>
          <a:srcRect b="0" l="0" r="0" t="0"/>
          <a:stretch/>
        </p:blipFill>
        <p:spPr>
          <a:xfrm flipH="1">
            <a:off x="11227614" y="5682677"/>
            <a:ext cx="1267592" cy="11267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64"/>
                                        </p:tgtEl>
                                        <p:attrNameLst>
                                          <p:attrName>ppt_y</p:attrName>
                                        </p:attrNameLst>
                                      </p:cBhvr>
                                      <p:tavLst>
                                        <p:tav fmla="" tm="0">
                                          <p:val>
                                            <p:strVal val="#ppt_y"/>
                                          </p:val>
                                        </p:tav>
                                        <p:tav fmla="" tm="100000">
                                          <p:val>
                                            <p:strVal val="#ppt_y+1"/>
                                          </p:val>
                                        </p:tav>
                                      </p:tavLst>
                                    </p:anim>
                                    <p:set>
                                      <p:cBhvr>
                                        <p:cTn dur="1" fill="hold">
                                          <p:stCondLst>
                                            <p:cond delay="500"/>
                                          </p:stCondLst>
                                        </p:cTn>
                                        <p:tgtEl>
                                          <p:spTgt spid="264"/>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65"/>
                                        </p:tgtEl>
                                        <p:attrNameLst>
                                          <p:attrName>ppt_y</p:attrName>
                                        </p:attrNameLst>
                                      </p:cBhvr>
                                      <p:tavLst>
                                        <p:tav fmla="" tm="0">
                                          <p:val>
                                            <p:strVal val="#ppt_y"/>
                                          </p:val>
                                        </p:tav>
                                        <p:tav fmla="" tm="100000">
                                          <p:val>
                                            <p:strVal val="#ppt_y+1"/>
                                          </p:val>
                                        </p:tav>
                                      </p:tavLst>
                                    </p:anim>
                                    <p:set>
                                      <p:cBhvr>
                                        <p:cTn dur="1" fill="hold">
                                          <p:stCondLst>
                                            <p:cond delay="500"/>
                                          </p:stCondLst>
                                        </p:cTn>
                                        <p:tgtEl>
                                          <p:spTgt spid="265"/>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66"/>
                                        </p:tgtEl>
                                        <p:attrNameLst>
                                          <p:attrName>ppt_y</p:attrName>
                                        </p:attrNameLst>
                                      </p:cBhvr>
                                      <p:tavLst>
                                        <p:tav fmla="" tm="0">
                                          <p:val>
                                            <p:strVal val="#ppt_y"/>
                                          </p:val>
                                        </p:tav>
                                        <p:tav fmla="" tm="100000">
                                          <p:val>
                                            <p:strVal val="#ppt_y+1"/>
                                          </p:val>
                                        </p:tav>
                                      </p:tavLst>
                                    </p:anim>
                                    <p:set>
                                      <p:cBhvr>
                                        <p:cTn dur="1" fill="hold">
                                          <p:stCondLst>
                                            <p:cond delay="500"/>
                                          </p:stCondLst>
                                        </p:cTn>
                                        <p:tgtEl>
                                          <p:spTgt spid="2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64"/>
                                        </p:tgtEl>
                                        <p:attrNameLst>
                                          <p:attrName>ppt_w</p:attrName>
                                        </p:attrNameLst>
                                      </p:cBhvr>
                                      <p:tavLst>
                                        <p:tav fmla="" tm="0">
                                          <p:val>
                                            <p:strVal val="#ppt_w"/>
                                          </p:val>
                                        </p:tav>
                                        <p:tav fmla="" tm="100000">
                                          <p:val>
                                            <p:strVal val="0"/>
                                          </p:val>
                                        </p:tav>
                                      </p:tavLst>
                                    </p:anim>
                                    <p:anim calcmode="lin" valueType="num">
                                      <p:cBhvr additive="base">
                                        <p:cTn dur="500"/>
                                        <p:tgtEl>
                                          <p:spTgt spid="264"/>
                                        </p:tgtEl>
                                        <p:attrNameLst>
                                          <p:attrName>ppt_h</p:attrName>
                                        </p:attrNameLst>
                                      </p:cBhvr>
                                      <p:tavLst>
                                        <p:tav fmla="" tm="0">
                                          <p:val>
                                            <p:strVal val="#ppt_h"/>
                                          </p:val>
                                        </p:tav>
                                        <p:tav fmla="" tm="100000">
                                          <p:val>
                                            <p:strVal val="0"/>
                                          </p:val>
                                        </p:tav>
                                      </p:tavLst>
                                    </p:anim>
                                    <p:set>
                                      <p:cBhvr>
                                        <p:cTn dur="1" fill="hold">
                                          <p:stCondLst>
                                            <p:cond delay="500"/>
                                          </p:stCondLst>
                                        </p:cTn>
                                        <p:tgtEl>
                                          <p:spTgt spid="26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65"/>
                                        </p:tgtEl>
                                      </p:cBhvr>
                                    </p:animEffect>
                                    <p:set>
                                      <p:cBhvr>
                                        <p:cTn dur="1" fill="hold">
                                          <p:stCondLst>
                                            <p:cond delay="2000"/>
                                          </p:stCondLst>
                                        </p:cTn>
                                        <p:tgtEl>
                                          <p:spTgt spid="26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66"/>
                                        </p:tgtEl>
                                      </p:cBhvr>
                                    </p:animEffect>
                                    <p:set>
                                      <p:cBhvr>
                                        <p:cTn dur="1" fill="hold">
                                          <p:stCondLst>
                                            <p:cond delay="2000"/>
                                          </p:stCondLst>
                                        </p:cTn>
                                        <p:tgtEl>
                                          <p:spTgt spid="2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65"/>
                                        </p:tgtEl>
                                        <p:attrNameLst>
                                          <p:attrName>ppt_w</p:attrName>
                                        </p:attrNameLst>
                                      </p:cBhvr>
                                      <p:tavLst>
                                        <p:tav fmla="" tm="0">
                                          <p:val>
                                            <p:strVal val="#ppt_w"/>
                                          </p:val>
                                        </p:tav>
                                        <p:tav fmla="" tm="100000">
                                          <p:val>
                                            <p:strVal val="0"/>
                                          </p:val>
                                        </p:tav>
                                      </p:tavLst>
                                    </p:anim>
                                    <p:anim calcmode="lin" valueType="num">
                                      <p:cBhvr additive="base">
                                        <p:cTn dur="500"/>
                                        <p:tgtEl>
                                          <p:spTgt spid="265"/>
                                        </p:tgtEl>
                                        <p:attrNameLst>
                                          <p:attrName>ppt_h</p:attrName>
                                        </p:attrNameLst>
                                      </p:cBhvr>
                                      <p:tavLst>
                                        <p:tav fmla="" tm="0">
                                          <p:val>
                                            <p:strVal val="#ppt_h"/>
                                          </p:val>
                                        </p:tav>
                                        <p:tav fmla="" tm="100000">
                                          <p:val>
                                            <p:strVal val="0"/>
                                          </p:val>
                                        </p:tav>
                                      </p:tavLst>
                                    </p:anim>
                                    <p:set>
                                      <p:cBhvr>
                                        <p:cTn dur="1" fill="hold">
                                          <p:stCondLst>
                                            <p:cond delay="500"/>
                                          </p:stCondLst>
                                        </p:cTn>
                                        <p:tgtEl>
                                          <p:spTgt spid="26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64"/>
                                        </p:tgtEl>
                                      </p:cBhvr>
                                    </p:animEffect>
                                    <p:set>
                                      <p:cBhvr>
                                        <p:cTn dur="1" fill="hold">
                                          <p:stCondLst>
                                            <p:cond delay="1000"/>
                                          </p:stCondLst>
                                        </p:cTn>
                                        <p:tgtEl>
                                          <p:spTgt spid="26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66"/>
                                        </p:tgtEl>
                                      </p:cBhvr>
                                    </p:animEffect>
                                    <p:set>
                                      <p:cBhvr>
                                        <p:cTn dur="1" fill="hold">
                                          <p:stCondLst>
                                            <p:cond delay="1000"/>
                                          </p:stCondLst>
                                        </p:cTn>
                                        <p:tgtEl>
                                          <p:spTgt spid="2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66"/>
                                        </p:tgtEl>
                                        <p:attrNameLst>
                                          <p:attrName>ppt_w</p:attrName>
                                        </p:attrNameLst>
                                      </p:cBhvr>
                                      <p:tavLst>
                                        <p:tav fmla="" tm="0">
                                          <p:val>
                                            <p:strVal val="#ppt_w"/>
                                          </p:val>
                                        </p:tav>
                                        <p:tav fmla="" tm="100000">
                                          <p:val>
                                            <p:strVal val="0"/>
                                          </p:val>
                                        </p:tav>
                                      </p:tavLst>
                                    </p:anim>
                                    <p:anim calcmode="lin" valueType="num">
                                      <p:cBhvr additive="base">
                                        <p:cTn dur="500"/>
                                        <p:tgtEl>
                                          <p:spTgt spid="266"/>
                                        </p:tgtEl>
                                        <p:attrNameLst>
                                          <p:attrName>ppt_h</p:attrName>
                                        </p:attrNameLst>
                                      </p:cBhvr>
                                      <p:tavLst>
                                        <p:tav fmla="" tm="0">
                                          <p:val>
                                            <p:strVal val="#ppt_h"/>
                                          </p:val>
                                        </p:tav>
                                        <p:tav fmla="" tm="100000">
                                          <p:val>
                                            <p:strVal val="0"/>
                                          </p:val>
                                        </p:tav>
                                      </p:tavLst>
                                    </p:anim>
                                    <p:set>
                                      <p:cBhvr>
                                        <p:cTn dur="1" fill="hold">
                                          <p:stCondLst>
                                            <p:cond delay="500"/>
                                          </p:stCondLst>
                                        </p:cTn>
                                        <p:tgtEl>
                                          <p:spTgt spid="26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4"/>
                                        </p:tgtEl>
                                      </p:cBhvr>
                                    </p:animEffect>
                                    <p:set>
                                      <p:cBhvr>
                                        <p:cTn dur="1" fill="hold">
                                          <p:stCondLst>
                                            <p:cond delay="500"/>
                                          </p:stCondLst>
                                        </p:cTn>
                                        <p:tgtEl>
                                          <p:spTgt spid="26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5"/>
                                        </p:tgtEl>
                                      </p:cBhvr>
                                    </p:animEffect>
                                    <p:set>
                                      <p:cBhvr>
                                        <p:cTn dur="1" fill="hold">
                                          <p:stCondLst>
                                            <p:cond delay="500"/>
                                          </p:stCondLst>
                                        </p:cTn>
                                        <p:tgtEl>
                                          <p:spTgt spid="26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6"/>
          <p:cNvPicPr preferRelativeResize="0"/>
          <p:nvPr>
            <p:ph idx="1" type="body"/>
          </p:nvPr>
        </p:nvPicPr>
        <p:blipFill rotWithShape="1">
          <a:blip r:embed="rId3">
            <a:alphaModFix/>
          </a:blip>
          <a:srcRect b="0" l="0" r="0" t="0"/>
          <a:stretch/>
        </p:blipFill>
        <p:spPr>
          <a:xfrm>
            <a:off x="1" y="0"/>
            <a:ext cx="12192000" cy="6858000"/>
          </a:xfrm>
          <a:prstGeom prst="rect">
            <a:avLst/>
          </a:prstGeom>
          <a:noFill/>
          <a:ln>
            <a:noFill/>
          </a:ln>
        </p:spPr>
      </p:pic>
      <p:pic>
        <p:nvPicPr>
          <p:cNvPr descr="D:\GIAO AN\MAU POWER POINT DEP\ANH DONG PP\6-mau_slide_powerpoint_dep_ctu.vn_(46).gif" id="276" name="Google Shape;276;p6"/>
          <p:cNvPicPr preferRelativeResize="0"/>
          <p:nvPr/>
        </p:nvPicPr>
        <p:blipFill rotWithShape="1">
          <a:blip r:embed="rId4">
            <a:alphaModFix/>
          </a:blip>
          <a:srcRect b="0" l="0" r="0" t="0"/>
          <a:stretch/>
        </p:blipFill>
        <p:spPr>
          <a:xfrm>
            <a:off x="745067" y="4625889"/>
            <a:ext cx="1250425" cy="1645089"/>
          </a:xfrm>
          <a:prstGeom prst="rect">
            <a:avLst/>
          </a:prstGeom>
          <a:noFill/>
          <a:ln>
            <a:noFill/>
          </a:ln>
        </p:spPr>
      </p:pic>
      <p:pic>
        <p:nvPicPr>
          <p:cNvPr id="277" name="Google Shape;277;p6"/>
          <p:cNvPicPr preferRelativeResize="0"/>
          <p:nvPr/>
        </p:nvPicPr>
        <p:blipFill rotWithShape="1">
          <a:blip r:embed="rId5">
            <a:alphaModFix/>
          </a:blip>
          <a:srcRect b="0" l="0" r="0" t="0"/>
          <a:stretch/>
        </p:blipFill>
        <p:spPr>
          <a:xfrm flipH="1">
            <a:off x="11156298" y="5543715"/>
            <a:ext cx="1034448" cy="1034448"/>
          </a:xfrm>
          <a:prstGeom prst="rect">
            <a:avLst/>
          </a:prstGeom>
          <a:noFill/>
          <a:ln>
            <a:noFill/>
          </a:ln>
        </p:spPr>
      </p:pic>
      <p:sp>
        <p:nvSpPr>
          <p:cNvPr id="278" name="Google Shape;278;p6"/>
          <p:cNvSpPr/>
          <p:nvPr/>
        </p:nvSpPr>
        <p:spPr>
          <a:xfrm>
            <a:off x="2298700" y="1027907"/>
            <a:ext cx="8109655" cy="1692716"/>
          </a:xfrm>
          <a:prstGeom prst="round2DiagRect">
            <a:avLst>
              <a:gd fmla="val 16667" name="adj1"/>
              <a:gd fmla="val 0" name="adj2"/>
            </a:avLst>
          </a:prstGeom>
          <a:solidFill>
            <a:schemeClr val="lt1"/>
          </a:solid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0000"/>
                </a:solidFill>
                <a:latin typeface="Times New Roman"/>
                <a:ea typeface="Times New Roman"/>
                <a:cs typeface="Times New Roman"/>
                <a:sym typeface="Times New Roman"/>
              </a:rPr>
              <a:t>CÂU 4:</a:t>
            </a:r>
            <a:endParaRPr b="1" sz="18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800">
                <a:latin typeface="Times New Roman"/>
                <a:ea typeface="Times New Roman"/>
                <a:cs typeface="Times New Roman"/>
                <a:sym typeface="Times New Roman"/>
              </a:rPr>
              <a:t>Một đội 10 người trong một ngày đào được 35 mét mương. Người ta bổ sung thêm 20 người nữa cùng đào thì trong một ngày đào được bao nhiêu mét mương?</a:t>
            </a:r>
            <a:r>
              <a:rPr b="1" lang="en-US" sz="1800">
                <a:solidFill>
                  <a:srgbClr val="000000"/>
                </a:solidFill>
                <a:latin typeface="Times New Roman"/>
                <a:ea typeface="Times New Roman"/>
                <a:cs typeface="Times New Roman"/>
                <a:sym typeface="Times New Roman"/>
              </a:rPr>
              <a:t> </a:t>
            </a:r>
            <a:endParaRPr/>
          </a:p>
          <a:p>
            <a:pPr indent="0" lvl="0" marL="0" marR="0" rtl="0" algn="l">
              <a:spcBef>
                <a:spcPts val="0"/>
              </a:spcBef>
              <a:spcAft>
                <a:spcPts val="0"/>
              </a:spcAft>
              <a:buNone/>
            </a:pPr>
            <a:r>
              <a:t/>
            </a:r>
            <a:endParaRPr b="1" sz="1800">
              <a:solidFill>
                <a:srgbClr val="000000"/>
              </a:solidFill>
              <a:latin typeface="Times New Roman"/>
              <a:ea typeface="Times New Roman"/>
              <a:cs typeface="Times New Roman"/>
              <a:sym typeface="Times New Roman"/>
            </a:endParaRPr>
          </a:p>
        </p:txBody>
      </p:sp>
      <p:sp>
        <p:nvSpPr>
          <p:cNvPr id="279" name="Google Shape;279;p6"/>
          <p:cNvSpPr/>
          <p:nvPr/>
        </p:nvSpPr>
        <p:spPr>
          <a:xfrm>
            <a:off x="2298698" y="4488833"/>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Times New Roman"/>
                <a:ea typeface="Times New Roman"/>
                <a:cs typeface="Times New Roman"/>
                <a:sym typeface="Times New Roman"/>
              </a:rPr>
              <a:t>C. 105 mét mương</a:t>
            </a:r>
            <a:endParaRPr/>
          </a:p>
        </p:txBody>
      </p:sp>
      <p:sp>
        <p:nvSpPr>
          <p:cNvPr id="280" name="Google Shape;280;p6"/>
          <p:cNvSpPr/>
          <p:nvPr/>
        </p:nvSpPr>
        <p:spPr>
          <a:xfrm>
            <a:off x="2298699" y="3575844"/>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342900" lvl="0" marL="457200" marR="0" rtl="0" algn="ctr">
              <a:spcBef>
                <a:spcPts val="0"/>
              </a:spcBef>
              <a:spcAft>
                <a:spcPts val="0"/>
              </a:spcAft>
              <a:buSzPts val="1800"/>
              <a:buFont typeface="Times New Roman"/>
              <a:buAutoNum type="alphaUcPeriod"/>
            </a:pPr>
            <a:r>
              <a:rPr b="1" lang="en-US" sz="1800">
                <a:latin typeface="Times New Roman"/>
                <a:ea typeface="Times New Roman"/>
                <a:cs typeface="Times New Roman"/>
                <a:sym typeface="Times New Roman"/>
              </a:rPr>
              <a:t>70 mét mương</a:t>
            </a:r>
            <a:endParaRPr/>
          </a:p>
        </p:txBody>
      </p:sp>
      <p:sp>
        <p:nvSpPr>
          <p:cNvPr id="281" name="Google Shape;281;p6"/>
          <p:cNvSpPr/>
          <p:nvPr/>
        </p:nvSpPr>
        <p:spPr>
          <a:xfrm>
            <a:off x="7130344" y="3575844"/>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Times New Roman"/>
                <a:ea typeface="Times New Roman"/>
                <a:cs typeface="Times New Roman"/>
                <a:sym typeface="Times New Roman"/>
              </a:rPr>
              <a:t>B. 7 mét mương</a:t>
            </a:r>
            <a:endParaRPr/>
          </a:p>
        </p:txBody>
      </p:sp>
      <p:sp>
        <p:nvSpPr>
          <p:cNvPr id="282" name="Google Shape;282;p6"/>
          <p:cNvSpPr/>
          <p:nvPr/>
        </p:nvSpPr>
        <p:spPr>
          <a:xfrm>
            <a:off x="7130344" y="4488833"/>
            <a:ext cx="3278011" cy="510822"/>
          </a:xfrm>
          <a:prstGeom prst="snip1Rect">
            <a:avLst>
              <a:gd fmla="val 16667" name="adj"/>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Times New Roman"/>
                <a:ea typeface="Times New Roman"/>
                <a:cs typeface="Times New Roman"/>
                <a:sym typeface="Times New Roman"/>
              </a:rPr>
              <a:t>D. 150 mét mương</a:t>
            </a:r>
            <a:endParaRPr/>
          </a:p>
        </p:txBody>
      </p:sp>
      <p:pic>
        <p:nvPicPr>
          <p:cNvPr descr="D:\GIAO AN\MAU POWER POINT DEP\ANH DONG PP\6-mau_slide_powerpoint_dep_ctu.vn_(46).gif" id="283" name="Google Shape;283;p6"/>
          <p:cNvPicPr preferRelativeResize="0"/>
          <p:nvPr/>
        </p:nvPicPr>
        <p:blipFill rotWithShape="1">
          <a:blip r:embed="rId4">
            <a:alphaModFix/>
          </a:blip>
          <a:srcRect b="0" l="0" r="0" t="0"/>
          <a:stretch/>
        </p:blipFill>
        <p:spPr>
          <a:xfrm>
            <a:off x="1791000" y="5448433"/>
            <a:ext cx="356096" cy="468489"/>
          </a:xfrm>
          <a:prstGeom prst="rect">
            <a:avLst/>
          </a:prstGeom>
          <a:noFill/>
          <a:ln>
            <a:noFill/>
          </a:ln>
        </p:spPr>
      </p:pic>
      <p:pic>
        <p:nvPicPr>
          <p:cNvPr descr="D:\GIAO AN\MAU POWER POINT DEP\ANH DONG PP\6-mau_slide_powerpoint_dep_ctu.vn_(46).gif" id="284" name="Google Shape;284;p6"/>
          <p:cNvPicPr preferRelativeResize="0"/>
          <p:nvPr/>
        </p:nvPicPr>
        <p:blipFill rotWithShape="1">
          <a:blip r:embed="rId4">
            <a:alphaModFix/>
          </a:blip>
          <a:srcRect b="0" l="0" r="0" t="0"/>
          <a:stretch/>
        </p:blipFill>
        <p:spPr>
          <a:xfrm rot="-1273729">
            <a:off x="3425773" y="5214188"/>
            <a:ext cx="356096" cy="468489"/>
          </a:xfrm>
          <a:prstGeom prst="rect">
            <a:avLst/>
          </a:prstGeom>
          <a:noFill/>
          <a:ln>
            <a:noFill/>
          </a:ln>
        </p:spPr>
      </p:pic>
      <p:pic>
        <p:nvPicPr>
          <p:cNvPr id="285" name="Google Shape;285;p6">
            <a:hlinkClick action="ppaction://hlinksldjump" r:id="rId6"/>
          </p:cNvPr>
          <p:cNvPicPr preferRelativeResize="0"/>
          <p:nvPr/>
        </p:nvPicPr>
        <p:blipFill rotWithShape="1">
          <a:blip r:embed="rId7">
            <a:alphaModFix/>
          </a:blip>
          <a:srcRect b="0" l="0" r="0" t="0"/>
          <a:stretch/>
        </p:blipFill>
        <p:spPr>
          <a:xfrm flipH="1">
            <a:off x="11076012" y="5403844"/>
            <a:ext cx="1267592" cy="1126748"/>
          </a:xfrm>
          <a:prstGeom prst="rect">
            <a:avLst/>
          </a:prstGeom>
          <a:noFill/>
          <a:ln>
            <a:noFill/>
          </a:ln>
        </p:spPr>
      </p:pic>
      <p:pic>
        <p:nvPicPr>
          <p:cNvPr id="286" name="Google Shape;286;p6"/>
          <p:cNvPicPr preferRelativeResize="0"/>
          <p:nvPr/>
        </p:nvPicPr>
        <p:blipFill rotWithShape="1">
          <a:blip r:embed="rId8">
            <a:alphaModFix/>
          </a:blip>
          <a:srcRect b="0" l="0" r="0" t="0"/>
          <a:stretch/>
        </p:blipFill>
        <p:spPr>
          <a:xfrm>
            <a:off x="62091" y="135167"/>
            <a:ext cx="1552217" cy="4599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80"/>
                                        </p:tgtEl>
                                        <p:attrNameLst>
                                          <p:attrName>ppt_y</p:attrName>
                                        </p:attrNameLst>
                                      </p:cBhvr>
                                      <p:tavLst>
                                        <p:tav fmla="" tm="0">
                                          <p:val>
                                            <p:strVal val="#ppt_y"/>
                                          </p:val>
                                        </p:tav>
                                        <p:tav fmla="" tm="100000">
                                          <p:val>
                                            <p:strVal val="#ppt_y+1"/>
                                          </p:val>
                                        </p:tav>
                                      </p:tavLst>
                                    </p:anim>
                                    <p:set>
                                      <p:cBhvr>
                                        <p:cTn dur="1" fill="hold">
                                          <p:stCondLst>
                                            <p:cond delay="500"/>
                                          </p:stCondLst>
                                        </p:cTn>
                                        <p:tgtEl>
                                          <p:spTgt spid="280"/>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81"/>
                                        </p:tgtEl>
                                        <p:attrNameLst>
                                          <p:attrName>ppt_y</p:attrName>
                                        </p:attrNameLst>
                                      </p:cBhvr>
                                      <p:tavLst>
                                        <p:tav fmla="" tm="0">
                                          <p:val>
                                            <p:strVal val="#ppt_y"/>
                                          </p:val>
                                        </p:tav>
                                        <p:tav fmla="" tm="100000">
                                          <p:val>
                                            <p:strVal val="#ppt_y+1"/>
                                          </p:val>
                                        </p:tav>
                                      </p:tavLst>
                                    </p:anim>
                                    <p:set>
                                      <p:cBhvr>
                                        <p:cTn dur="1" fill="hold">
                                          <p:stCondLst>
                                            <p:cond delay="500"/>
                                          </p:stCondLst>
                                        </p:cTn>
                                        <p:tgtEl>
                                          <p:spTgt spid="281"/>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82"/>
                                        </p:tgtEl>
                                        <p:attrNameLst>
                                          <p:attrName>ppt_y</p:attrName>
                                        </p:attrNameLst>
                                      </p:cBhvr>
                                      <p:tavLst>
                                        <p:tav fmla="" tm="0">
                                          <p:val>
                                            <p:strVal val="#ppt_y"/>
                                          </p:val>
                                        </p:tav>
                                        <p:tav fmla="" tm="100000">
                                          <p:val>
                                            <p:strVal val="#ppt_y+1"/>
                                          </p:val>
                                        </p:tav>
                                      </p:tavLst>
                                    </p:anim>
                                    <p:set>
                                      <p:cBhvr>
                                        <p:cTn dur="1" fill="hold">
                                          <p:stCondLst>
                                            <p:cond delay="500"/>
                                          </p:stCondLst>
                                        </p:cTn>
                                        <p:tgtEl>
                                          <p:spTgt spid="2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80"/>
                                        </p:tgtEl>
                                        <p:attrNameLst>
                                          <p:attrName>ppt_w</p:attrName>
                                        </p:attrNameLst>
                                      </p:cBhvr>
                                      <p:tavLst>
                                        <p:tav fmla="" tm="0">
                                          <p:val>
                                            <p:strVal val="#ppt_w"/>
                                          </p:val>
                                        </p:tav>
                                        <p:tav fmla="" tm="100000">
                                          <p:val>
                                            <p:strVal val="0"/>
                                          </p:val>
                                        </p:tav>
                                      </p:tavLst>
                                    </p:anim>
                                    <p:anim calcmode="lin" valueType="num">
                                      <p:cBhvr additive="base">
                                        <p:cTn dur="500"/>
                                        <p:tgtEl>
                                          <p:spTgt spid="280"/>
                                        </p:tgtEl>
                                        <p:attrNameLst>
                                          <p:attrName>ppt_h</p:attrName>
                                        </p:attrNameLst>
                                      </p:cBhvr>
                                      <p:tavLst>
                                        <p:tav fmla="" tm="0">
                                          <p:val>
                                            <p:strVal val="#ppt_h"/>
                                          </p:val>
                                        </p:tav>
                                        <p:tav fmla="" tm="100000">
                                          <p:val>
                                            <p:strVal val="0"/>
                                          </p:val>
                                        </p:tav>
                                      </p:tavLst>
                                    </p:anim>
                                    <p:set>
                                      <p:cBhvr>
                                        <p:cTn dur="1" fill="hold">
                                          <p:stCondLst>
                                            <p:cond delay="500"/>
                                          </p:stCondLst>
                                        </p:cTn>
                                        <p:tgtEl>
                                          <p:spTgt spid="28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81"/>
                                        </p:tgtEl>
                                      </p:cBhvr>
                                    </p:animEffect>
                                    <p:set>
                                      <p:cBhvr>
                                        <p:cTn dur="1" fill="hold">
                                          <p:stCondLst>
                                            <p:cond delay="2000"/>
                                          </p:stCondLst>
                                        </p:cTn>
                                        <p:tgtEl>
                                          <p:spTgt spid="28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82"/>
                                        </p:tgtEl>
                                      </p:cBhvr>
                                    </p:animEffect>
                                    <p:set>
                                      <p:cBhvr>
                                        <p:cTn dur="1" fill="hold">
                                          <p:stCondLst>
                                            <p:cond delay="2000"/>
                                          </p:stCondLst>
                                        </p:cTn>
                                        <p:tgtEl>
                                          <p:spTgt spid="2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81"/>
                                        </p:tgtEl>
                                        <p:attrNameLst>
                                          <p:attrName>ppt_w</p:attrName>
                                        </p:attrNameLst>
                                      </p:cBhvr>
                                      <p:tavLst>
                                        <p:tav fmla="" tm="0">
                                          <p:val>
                                            <p:strVal val="#ppt_w"/>
                                          </p:val>
                                        </p:tav>
                                        <p:tav fmla="" tm="100000">
                                          <p:val>
                                            <p:strVal val="0"/>
                                          </p:val>
                                        </p:tav>
                                      </p:tavLst>
                                    </p:anim>
                                    <p:anim calcmode="lin" valueType="num">
                                      <p:cBhvr additive="base">
                                        <p:cTn dur="500"/>
                                        <p:tgtEl>
                                          <p:spTgt spid="281"/>
                                        </p:tgtEl>
                                        <p:attrNameLst>
                                          <p:attrName>ppt_h</p:attrName>
                                        </p:attrNameLst>
                                      </p:cBhvr>
                                      <p:tavLst>
                                        <p:tav fmla="" tm="0">
                                          <p:val>
                                            <p:strVal val="#ppt_h"/>
                                          </p:val>
                                        </p:tav>
                                        <p:tav fmla="" tm="100000">
                                          <p:val>
                                            <p:strVal val="0"/>
                                          </p:val>
                                        </p:tav>
                                      </p:tavLst>
                                    </p:anim>
                                    <p:set>
                                      <p:cBhvr>
                                        <p:cTn dur="1" fill="hold">
                                          <p:stCondLst>
                                            <p:cond delay="500"/>
                                          </p:stCondLst>
                                        </p:cTn>
                                        <p:tgtEl>
                                          <p:spTgt spid="28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80"/>
                                        </p:tgtEl>
                                      </p:cBhvr>
                                    </p:animEffect>
                                    <p:set>
                                      <p:cBhvr>
                                        <p:cTn dur="1" fill="hold">
                                          <p:stCondLst>
                                            <p:cond delay="1000"/>
                                          </p:stCondLst>
                                        </p:cTn>
                                        <p:tgtEl>
                                          <p:spTgt spid="28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82"/>
                                        </p:tgtEl>
                                      </p:cBhvr>
                                    </p:animEffect>
                                    <p:set>
                                      <p:cBhvr>
                                        <p:cTn dur="1" fill="hold">
                                          <p:stCondLst>
                                            <p:cond delay="1000"/>
                                          </p:stCondLst>
                                        </p:cTn>
                                        <p:tgtEl>
                                          <p:spTgt spid="2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82"/>
                                        </p:tgtEl>
                                        <p:attrNameLst>
                                          <p:attrName>ppt_w</p:attrName>
                                        </p:attrNameLst>
                                      </p:cBhvr>
                                      <p:tavLst>
                                        <p:tav fmla="" tm="0">
                                          <p:val>
                                            <p:strVal val="#ppt_w"/>
                                          </p:val>
                                        </p:tav>
                                        <p:tav fmla="" tm="100000">
                                          <p:val>
                                            <p:strVal val="0"/>
                                          </p:val>
                                        </p:tav>
                                      </p:tavLst>
                                    </p:anim>
                                    <p:anim calcmode="lin" valueType="num">
                                      <p:cBhvr additive="base">
                                        <p:cTn dur="500"/>
                                        <p:tgtEl>
                                          <p:spTgt spid="282"/>
                                        </p:tgtEl>
                                        <p:attrNameLst>
                                          <p:attrName>ppt_h</p:attrName>
                                        </p:attrNameLst>
                                      </p:cBhvr>
                                      <p:tavLst>
                                        <p:tav fmla="" tm="0">
                                          <p:val>
                                            <p:strVal val="#ppt_h"/>
                                          </p:val>
                                        </p:tav>
                                        <p:tav fmla="" tm="100000">
                                          <p:val>
                                            <p:strVal val="0"/>
                                          </p:val>
                                        </p:tav>
                                      </p:tavLst>
                                    </p:anim>
                                    <p:set>
                                      <p:cBhvr>
                                        <p:cTn dur="1" fill="hold">
                                          <p:stCondLst>
                                            <p:cond delay="500"/>
                                          </p:stCondLst>
                                        </p:cTn>
                                        <p:tgtEl>
                                          <p:spTgt spid="28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80"/>
                                        </p:tgtEl>
                                      </p:cBhvr>
                                    </p:animEffect>
                                    <p:set>
                                      <p:cBhvr>
                                        <p:cTn dur="1" fill="hold">
                                          <p:stCondLst>
                                            <p:cond delay="500"/>
                                          </p:stCondLst>
                                        </p:cTn>
                                        <p:tgtEl>
                                          <p:spTgt spid="28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81"/>
                                        </p:tgtEl>
                                      </p:cBhvr>
                                    </p:animEffect>
                                    <p:set>
                                      <p:cBhvr>
                                        <p:cTn dur="1" fill="hold">
                                          <p:stCondLst>
                                            <p:cond delay="500"/>
                                          </p:stCondLst>
                                        </p:cTn>
                                        <p:tgtEl>
                                          <p:spTgt spid="28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hủ đề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2020-03-04T02:22:48Z</dcterms:created>
  <dc:creator>Lương Văn Điệp</dc:creator>
</cp:coreProperties>
</file>